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257" r:id="rId3"/>
    <p:sldId id="258" r:id="rId4"/>
    <p:sldId id="1217" r:id="rId5"/>
    <p:sldId id="1216" r:id="rId6"/>
    <p:sldId id="1218" r:id="rId7"/>
    <p:sldId id="1219" r:id="rId8"/>
    <p:sldId id="1241" r:id="rId9"/>
    <p:sldId id="1222" r:id="rId10"/>
    <p:sldId id="1235" r:id="rId11"/>
    <p:sldId id="1220" r:id="rId12"/>
    <p:sldId id="1174" r:id="rId13"/>
    <p:sldId id="837" r:id="rId14"/>
    <p:sldId id="841" r:id="rId15"/>
    <p:sldId id="842" r:id="rId16"/>
    <p:sldId id="1249" r:id="rId17"/>
    <p:sldId id="1223" r:id="rId18"/>
    <p:sldId id="578" r:id="rId19"/>
    <p:sldId id="1242" r:id="rId20"/>
    <p:sldId id="1182" r:id="rId21"/>
    <p:sldId id="1185" r:id="rId22"/>
    <p:sldId id="259" r:id="rId23"/>
    <p:sldId id="1225" r:id="rId24"/>
    <p:sldId id="1168" r:id="rId25"/>
    <p:sldId id="1169" r:id="rId26"/>
    <p:sldId id="1170" r:id="rId27"/>
    <p:sldId id="1183" r:id="rId28"/>
    <p:sldId id="1184" r:id="rId29"/>
    <p:sldId id="1236" r:id="rId30"/>
    <p:sldId id="1244" r:id="rId31"/>
    <p:sldId id="1245" r:id="rId32"/>
    <p:sldId id="1246" r:id="rId33"/>
    <p:sldId id="1247" r:id="rId34"/>
    <p:sldId id="1248" r:id="rId35"/>
    <p:sldId id="790" r:id="rId36"/>
    <p:sldId id="791" r:id="rId37"/>
    <p:sldId id="263" r:id="rId38"/>
    <p:sldId id="262" r:id="rId39"/>
    <p:sldId id="458" r:id="rId40"/>
    <p:sldId id="459" r:id="rId41"/>
    <p:sldId id="275" r:id="rId42"/>
    <p:sldId id="1229" r:id="rId43"/>
    <p:sldId id="452" r:id="rId44"/>
    <p:sldId id="1233" r:id="rId45"/>
    <p:sldId id="308" r:id="rId46"/>
    <p:sldId id="311" r:id="rId47"/>
    <p:sldId id="313" r:id="rId48"/>
    <p:sldId id="1230" r:id="rId49"/>
    <p:sldId id="1231" r:id="rId50"/>
    <p:sldId id="1228" r:id="rId51"/>
    <p:sldId id="1227" r:id="rId52"/>
    <p:sldId id="1232" r:id="rId53"/>
    <p:sldId id="1234" r:id="rId54"/>
    <p:sldId id="1243" r:id="rId55"/>
    <p:sldId id="260" r:id="rId5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C"/>
    <a:srgbClr val="FF9966"/>
    <a:srgbClr val="59D0BE"/>
    <a:srgbClr val="D577B9"/>
    <a:srgbClr val="FF7C80"/>
    <a:srgbClr val="77B550"/>
    <a:srgbClr val="68A2DB"/>
    <a:srgbClr val="56C56D"/>
    <a:srgbClr val="5298D8"/>
    <a:srgbClr val="061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96" d="100"/>
          <a:sy n="96" d="100"/>
        </p:scale>
        <p:origin x="106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-21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15EAB-7526-4D12-BAAE-0E10B1CB135B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9D3CC8A-0E87-4CD2-90B3-F307E274BB79}">
      <dgm:prSet phldrT="[Texto]" custT="1"/>
      <dgm:spPr/>
      <dgm:t>
        <a:bodyPr/>
        <a:lstStyle/>
        <a:p>
          <a:r>
            <a:rPr lang="es-MX" sz="1400" b="1" dirty="0">
              <a:latin typeface="+mj-lt"/>
            </a:rPr>
            <a:t>Recursos Humanos</a:t>
          </a:r>
        </a:p>
      </dgm:t>
    </dgm:pt>
    <dgm:pt modelId="{14D3E8CB-60B5-4F79-917F-3BACFAD9B7EB}" type="parTrans" cxnId="{08E31844-6FEE-444E-9BF3-1B1035D16961}">
      <dgm:prSet/>
      <dgm:spPr/>
      <dgm:t>
        <a:bodyPr/>
        <a:lstStyle/>
        <a:p>
          <a:endParaRPr lang="es-MX"/>
        </a:p>
      </dgm:t>
    </dgm:pt>
    <dgm:pt modelId="{767CE6EA-20FA-4371-9662-1582C4958027}" type="sibTrans" cxnId="{08E31844-6FEE-444E-9BF3-1B1035D16961}">
      <dgm:prSet/>
      <dgm:spPr/>
      <dgm:t>
        <a:bodyPr/>
        <a:lstStyle/>
        <a:p>
          <a:endParaRPr lang="es-MX"/>
        </a:p>
      </dgm:t>
    </dgm:pt>
    <dgm:pt modelId="{D0D42D7F-0E84-408F-BD35-26FF4F1F3B7D}">
      <dgm:prSet phldrT="[Texto]"/>
      <dgm:spPr/>
      <dgm:t>
        <a:bodyPr/>
        <a:lstStyle/>
        <a:p>
          <a:r>
            <a:rPr lang="es-MX" b="1" dirty="0">
              <a:latin typeface="+mj-lt"/>
            </a:rPr>
            <a:t>Finanzas</a:t>
          </a:r>
        </a:p>
      </dgm:t>
    </dgm:pt>
    <dgm:pt modelId="{EB169032-48C3-4E2B-A9FC-6BD842C560BF}" type="parTrans" cxnId="{E4C9F78E-B023-4BE0-AFEF-867F1069AA3E}">
      <dgm:prSet/>
      <dgm:spPr/>
      <dgm:t>
        <a:bodyPr/>
        <a:lstStyle/>
        <a:p>
          <a:endParaRPr lang="es-MX"/>
        </a:p>
      </dgm:t>
    </dgm:pt>
    <dgm:pt modelId="{8B3BBFA3-CEDD-4A62-9277-B0600EAFF154}" type="sibTrans" cxnId="{E4C9F78E-B023-4BE0-AFEF-867F1069AA3E}">
      <dgm:prSet/>
      <dgm:spPr/>
      <dgm:t>
        <a:bodyPr/>
        <a:lstStyle/>
        <a:p>
          <a:endParaRPr lang="es-MX"/>
        </a:p>
      </dgm:t>
    </dgm:pt>
    <dgm:pt modelId="{54C0B894-B595-4360-83CD-240F47E62EAC}">
      <dgm:prSet phldrT="[Texto]"/>
      <dgm:spPr/>
      <dgm:t>
        <a:bodyPr/>
        <a:lstStyle/>
        <a:p>
          <a:r>
            <a:rPr lang="es-MX" dirty="0">
              <a:solidFill>
                <a:schemeClr val="accent1">
                  <a:lumMod val="50000"/>
                </a:schemeClr>
              </a:solidFill>
              <a:latin typeface="+mn-lt"/>
            </a:rPr>
            <a:t>Capital, capacidad crediticia, inversiones, manejo en bolsa… </a:t>
          </a:r>
        </a:p>
      </dgm:t>
    </dgm:pt>
    <dgm:pt modelId="{0809205E-BBBD-4E80-88AA-18B62C0C3B0B}" type="parTrans" cxnId="{12F58C06-9EBE-45F9-88C1-0F592544B9A6}">
      <dgm:prSet/>
      <dgm:spPr/>
      <dgm:t>
        <a:bodyPr/>
        <a:lstStyle/>
        <a:p>
          <a:endParaRPr lang="es-MX"/>
        </a:p>
      </dgm:t>
    </dgm:pt>
    <dgm:pt modelId="{846DDF75-7F35-4373-9F81-7DD7C25673B4}" type="sibTrans" cxnId="{12F58C06-9EBE-45F9-88C1-0F592544B9A6}">
      <dgm:prSet/>
      <dgm:spPr/>
      <dgm:t>
        <a:bodyPr/>
        <a:lstStyle/>
        <a:p>
          <a:endParaRPr lang="es-MX"/>
        </a:p>
      </dgm:t>
    </dgm:pt>
    <dgm:pt modelId="{76D57C87-5544-479D-93C9-A34AC7446E36}">
      <dgm:prSet phldrT="[Texto]"/>
      <dgm:spPr/>
      <dgm:t>
        <a:bodyPr/>
        <a:lstStyle/>
        <a:p>
          <a:r>
            <a:rPr lang="es-MX" b="1" dirty="0">
              <a:latin typeface="+mj-lt"/>
            </a:rPr>
            <a:t>Producción</a:t>
          </a:r>
          <a:r>
            <a:rPr lang="es-MX" dirty="0">
              <a:latin typeface="+mj-lt"/>
            </a:rPr>
            <a:t> </a:t>
          </a:r>
        </a:p>
      </dgm:t>
    </dgm:pt>
    <dgm:pt modelId="{55AAD938-E28A-471C-8F7F-9F76A6FF6A9B}" type="parTrans" cxnId="{0DD77795-3AAD-4B09-9375-960AE7DACA42}">
      <dgm:prSet/>
      <dgm:spPr/>
      <dgm:t>
        <a:bodyPr/>
        <a:lstStyle/>
        <a:p>
          <a:endParaRPr lang="es-MX"/>
        </a:p>
      </dgm:t>
    </dgm:pt>
    <dgm:pt modelId="{BB2421B3-C320-45D5-83E0-DAC6596AE4EA}" type="sibTrans" cxnId="{0DD77795-3AAD-4B09-9375-960AE7DACA42}">
      <dgm:prSet/>
      <dgm:spPr/>
      <dgm:t>
        <a:bodyPr/>
        <a:lstStyle/>
        <a:p>
          <a:endParaRPr lang="es-MX"/>
        </a:p>
      </dgm:t>
    </dgm:pt>
    <dgm:pt modelId="{270C6CDF-F659-42F3-9192-57D16FBF95AE}">
      <dgm:prSet phldrT="[Texto]"/>
      <dgm:spPr/>
      <dgm:t>
        <a:bodyPr/>
        <a:lstStyle/>
        <a:p>
          <a:r>
            <a:rPr lang="es-MX" dirty="0">
              <a:solidFill>
                <a:schemeClr val="accent1">
                  <a:lumMod val="50000"/>
                </a:schemeClr>
              </a:solidFill>
              <a:latin typeface="+mn-lt"/>
            </a:rPr>
            <a:t>Tierras, maquinaria, equipo, inventarios… </a:t>
          </a:r>
        </a:p>
      </dgm:t>
    </dgm:pt>
    <dgm:pt modelId="{351F0938-7863-45B2-912A-F71BD789C8E0}" type="parTrans" cxnId="{6CFDF88D-1F88-49A0-A71D-D5BD175434A6}">
      <dgm:prSet/>
      <dgm:spPr/>
      <dgm:t>
        <a:bodyPr/>
        <a:lstStyle/>
        <a:p>
          <a:endParaRPr lang="es-MX"/>
        </a:p>
      </dgm:t>
    </dgm:pt>
    <dgm:pt modelId="{6A6DB8EB-1303-4AC8-A691-D3661740E96C}" type="sibTrans" cxnId="{6CFDF88D-1F88-49A0-A71D-D5BD175434A6}">
      <dgm:prSet/>
      <dgm:spPr/>
      <dgm:t>
        <a:bodyPr/>
        <a:lstStyle/>
        <a:p>
          <a:endParaRPr lang="es-MX"/>
        </a:p>
      </dgm:t>
    </dgm:pt>
    <dgm:pt modelId="{6B0375B3-0B15-4B26-BB6B-481EDE8DA696}">
      <dgm:prSet phldrT="[Texto]" custT="1"/>
      <dgm:spPr/>
      <dgm:t>
        <a:bodyPr/>
        <a:lstStyle/>
        <a:p>
          <a:r>
            <a:rPr lang="es-MX" sz="1600" b="1" dirty="0">
              <a:effectLst/>
              <a:latin typeface="+mj-lt"/>
            </a:rPr>
            <a:t>Marketing</a:t>
          </a:r>
          <a:r>
            <a:rPr lang="es-MX" sz="1500" b="1" dirty="0">
              <a:effectLst/>
              <a:latin typeface="+mj-lt"/>
            </a:rPr>
            <a:t> </a:t>
          </a:r>
        </a:p>
      </dgm:t>
    </dgm:pt>
    <dgm:pt modelId="{4FAB8BFD-C6E2-400C-9628-F65AA9947E5B}" type="parTrans" cxnId="{2B372906-49B8-44AA-91E9-3F9B2329D59C}">
      <dgm:prSet/>
      <dgm:spPr/>
      <dgm:t>
        <a:bodyPr/>
        <a:lstStyle/>
        <a:p>
          <a:endParaRPr lang="es-MX"/>
        </a:p>
      </dgm:t>
    </dgm:pt>
    <dgm:pt modelId="{C70EC903-C8B1-45AA-9473-15B7E6625514}" type="sibTrans" cxnId="{2B372906-49B8-44AA-91E9-3F9B2329D59C}">
      <dgm:prSet/>
      <dgm:spPr/>
      <dgm:t>
        <a:bodyPr/>
        <a:lstStyle/>
        <a:p>
          <a:endParaRPr lang="es-MX"/>
        </a:p>
      </dgm:t>
    </dgm:pt>
    <dgm:pt modelId="{511603DC-A17D-48C9-8CE1-F340B31B722E}">
      <dgm:prSet phldrT="[Texto]"/>
      <dgm:spPr/>
      <dgm:t>
        <a:bodyPr/>
        <a:lstStyle/>
        <a:p>
          <a:r>
            <a:rPr lang="es-MX" dirty="0">
              <a:solidFill>
                <a:schemeClr val="accent1">
                  <a:lumMod val="50000"/>
                </a:schemeClr>
              </a:solidFill>
              <a:latin typeface="+mn-lt"/>
            </a:rPr>
            <a:t>Consumidores, canales de distribución, marcas, desarrollo de productos…</a:t>
          </a:r>
        </a:p>
      </dgm:t>
    </dgm:pt>
    <dgm:pt modelId="{0C7D6E1C-580A-4F68-890C-E1E8EE5E7637}" type="parTrans" cxnId="{6A775F54-5C6E-4229-897E-61AF84E88542}">
      <dgm:prSet/>
      <dgm:spPr/>
      <dgm:t>
        <a:bodyPr/>
        <a:lstStyle/>
        <a:p>
          <a:endParaRPr lang="es-MX"/>
        </a:p>
      </dgm:t>
    </dgm:pt>
    <dgm:pt modelId="{11B3E5E4-6669-4BA2-8FAD-E5E1E15459EC}" type="sibTrans" cxnId="{6A775F54-5C6E-4229-897E-61AF84E88542}">
      <dgm:prSet/>
      <dgm:spPr/>
      <dgm:t>
        <a:bodyPr/>
        <a:lstStyle/>
        <a:p>
          <a:endParaRPr lang="es-MX"/>
        </a:p>
      </dgm:t>
    </dgm:pt>
    <dgm:pt modelId="{D4E9EE6B-F650-4F81-8CFF-DDA7640D71CC}">
      <dgm:prSet phldrT="[Texto]"/>
      <dgm:spPr/>
      <dgm:t>
        <a:bodyPr/>
        <a:lstStyle/>
        <a:p>
          <a:r>
            <a:rPr lang="es-MX" dirty="0">
              <a:solidFill>
                <a:schemeClr val="accent1">
                  <a:lumMod val="50000"/>
                </a:schemeClr>
              </a:solidFill>
              <a:latin typeface="+mn-lt"/>
            </a:rPr>
            <a:t>Personal, estructura organizacional, programas de capacitación…</a:t>
          </a:r>
        </a:p>
      </dgm:t>
    </dgm:pt>
    <dgm:pt modelId="{728765B3-0453-4C38-9693-D221995FAD79}" type="sibTrans" cxnId="{1CF9E627-BE79-4071-A268-9098AB8AF98C}">
      <dgm:prSet/>
      <dgm:spPr/>
      <dgm:t>
        <a:bodyPr/>
        <a:lstStyle/>
        <a:p>
          <a:endParaRPr lang="es-MX"/>
        </a:p>
      </dgm:t>
    </dgm:pt>
    <dgm:pt modelId="{0B95151D-808B-4C79-BC68-E5CA3D351BA8}" type="parTrans" cxnId="{1CF9E627-BE79-4071-A268-9098AB8AF98C}">
      <dgm:prSet/>
      <dgm:spPr/>
      <dgm:t>
        <a:bodyPr/>
        <a:lstStyle/>
        <a:p>
          <a:endParaRPr lang="es-MX"/>
        </a:p>
      </dgm:t>
    </dgm:pt>
    <dgm:pt modelId="{132A683B-A7E8-4BA8-980F-B01EBB0789B1}" type="pres">
      <dgm:prSet presAssocID="{66215EAB-7526-4D12-BAAE-0E10B1CB135B}" presName="linearFlow" presStyleCnt="0">
        <dgm:presLayoutVars>
          <dgm:dir/>
          <dgm:animLvl val="lvl"/>
          <dgm:resizeHandles val="exact"/>
        </dgm:presLayoutVars>
      </dgm:prSet>
      <dgm:spPr/>
    </dgm:pt>
    <dgm:pt modelId="{53243DDD-B01F-4183-BD0F-42DFF2C92333}" type="pres">
      <dgm:prSet presAssocID="{99D3CC8A-0E87-4CD2-90B3-F307E274BB79}" presName="composite" presStyleCnt="0"/>
      <dgm:spPr/>
    </dgm:pt>
    <dgm:pt modelId="{B9C19E8E-4491-4B76-947C-12DC5C891611}" type="pres">
      <dgm:prSet presAssocID="{99D3CC8A-0E87-4CD2-90B3-F307E274BB79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7286269D-6727-4CFB-9B52-95737820CA29}" type="pres">
      <dgm:prSet presAssocID="{99D3CC8A-0E87-4CD2-90B3-F307E274BB79}" presName="descendantText" presStyleLbl="alignAcc1" presStyleIdx="0" presStyleCnt="4" custLinFactNeighborY="-1458">
        <dgm:presLayoutVars>
          <dgm:bulletEnabled val="1"/>
        </dgm:presLayoutVars>
      </dgm:prSet>
      <dgm:spPr/>
    </dgm:pt>
    <dgm:pt modelId="{F23382CF-5612-48B9-9BBD-2442B7576888}" type="pres">
      <dgm:prSet presAssocID="{767CE6EA-20FA-4371-9662-1582C4958027}" presName="sp" presStyleCnt="0"/>
      <dgm:spPr/>
    </dgm:pt>
    <dgm:pt modelId="{7CEEDEA5-A463-44C9-AACB-F2C8AC1475D2}" type="pres">
      <dgm:prSet presAssocID="{D0D42D7F-0E84-408F-BD35-26FF4F1F3B7D}" presName="composite" presStyleCnt="0"/>
      <dgm:spPr/>
    </dgm:pt>
    <dgm:pt modelId="{13CED88D-E39E-428F-A616-95EC443756AB}" type="pres">
      <dgm:prSet presAssocID="{D0D42D7F-0E84-408F-BD35-26FF4F1F3B7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1513F6B-766C-4B21-92DA-85569AEE245D}" type="pres">
      <dgm:prSet presAssocID="{D0D42D7F-0E84-408F-BD35-26FF4F1F3B7D}" presName="descendantText" presStyleLbl="alignAcc1" presStyleIdx="1" presStyleCnt="4">
        <dgm:presLayoutVars>
          <dgm:bulletEnabled val="1"/>
        </dgm:presLayoutVars>
      </dgm:prSet>
      <dgm:spPr/>
    </dgm:pt>
    <dgm:pt modelId="{9B11F1E8-B772-4D0F-A7C6-4BEB57E8EF55}" type="pres">
      <dgm:prSet presAssocID="{8B3BBFA3-CEDD-4A62-9277-B0600EAFF154}" presName="sp" presStyleCnt="0"/>
      <dgm:spPr/>
    </dgm:pt>
    <dgm:pt modelId="{E8C81EDC-9ED2-4256-B4FA-FC0C4D866EA2}" type="pres">
      <dgm:prSet presAssocID="{76D57C87-5544-479D-93C9-A34AC7446E36}" presName="composite" presStyleCnt="0"/>
      <dgm:spPr/>
    </dgm:pt>
    <dgm:pt modelId="{E2905B4C-A163-4F7A-B304-B2ACB71C7793}" type="pres">
      <dgm:prSet presAssocID="{76D57C87-5544-479D-93C9-A34AC7446E3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C9DC6AD-46CD-41A0-8C83-E4FA4DC57A30}" type="pres">
      <dgm:prSet presAssocID="{76D57C87-5544-479D-93C9-A34AC7446E36}" presName="descendantText" presStyleLbl="alignAcc1" presStyleIdx="2" presStyleCnt="4">
        <dgm:presLayoutVars>
          <dgm:bulletEnabled val="1"/>
        </dgm:presLayoutVars>
      </dgm:prSet>
      <dgm:spPr/>
    </dgm:pt>
    <dgm:pt modelId="{C78512F7-8424-4E22-B7C3-2F5CB0B78181}" type="pres">
      <dgm:prSet presAssocID="{BB2421B3-C320-45D5-83E0-DAC6596AE4EA}" presName="sp" presStyleCnt="0"/>
      <dgm:spPr/>
    </dgm:pt>
    <dgm:pt modelId="{6AC8D4A7-51EC-495E-B840-7791BF055B55}" type="pres">
      <dgm:prSet presAssocID="{6B0375B3-0B15-4B26-BB6B-481EDE8DA696}" presName="composite" presStyleCnt="0"/>
      <dgm:spPr/>
    </dgm:pt>
    <dgm:pt modelId="{DDD02E01-0232-4331-BD4B-B7581A629402}" type="pres">
      <dgm:prSet presAssocID="{6B0375B3-0B15-4B26-BB6B-481EDE8DA696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6694E01-796E-4324-AEE7-EA8E8E165D00}" type="pres">
      <dgm:prSet presAssocID="{6B0375B3-0B15-4B26-BB6B-481EDE8DA696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B372906-49B8-44AA-91E9-3F9B2329D59C}" srcId="{66215EAB-7526-4D12-BAAE-0E10B1CB135B}" destId="{6B0375B3-0B15-4B26-BB6B-481EDE8DA696}" srcOrd="3" destOrd="0" parTransId="{4FAB8BFD-C6E2-400C-9628-F65AA9947E5B}" sibTransId="{C70EC903-C8B1-45AA-9473-15B7E6625514}"/>
    <dgm:cxn modelId="{12F58C06-9EBE-45F9-88C1-0F592544B9A6}" srcId="{D0D42D7F-0E84-408F-BD35-26FF4F1F3B7D}" destId="{54C0B894-B595-4360-83CD-240F47E62EAC}" srcOrd="0" destOrd="0" parTransId="{0809205E-BBBD-4E80-88AA-18B62C0C3B0B}" sibTransId="{846DDF75-7F35-4373-9F81-7DD7C25673B4}"/>
    <dgm:cxn modelId="{C417D106-76BE-42AA-93A0-A3186CB83D1F}" type="presOf" srcId="{D4E9EE6B-F650-4F81-8CFF-DDA7640D71CC}" destId="{7286269D-6727-4CFB-9B52-95737820CA29}" srcOrd="0" destOrd="0" presId="urn:microsoft.com/office/officeart/2005/8/layout/chevron2"/>
    <dgm:cxn modelId="{C76F0D0E-5B8D-4543-BB7B-4380955E26FE}" type="presOf" srcId="{511603DC-A17D-48C9-8CE1-F340B31B722E}" destId="{46694E01-796E-4324-AEE7-EA8E8E165D00}" srcOrd="0" destOrd="0" presId="urn:microsoft.com/office/officeart/2005/8/layout/chevron2"/>
    <dgm:cxn modelId="{CA0A6B0F-000B-4D19-92C0-35AB9CD21DC9}" type="presOf" srcId="{99D3CC8A-0E87-4CD2-90B3-F307E274BB79}" destId="{B9C19E8E-4491-4B76-947C-12DC5C891611}" srcOrd="0" destOrd="0" presId="urn:microsoft.com/office/officeart/2005/8/layout/chevron2"/>
    <dgm:cxn modelId="{2F4AF410-15A9-443E-9E73-8BF7CEADD94A}" type="presOf" srcId="{76D57C87-5544-479D-93C9-A34AC7446E36}" destId="{E2905B4C-A163-4F7A-B304-B2ACB71C7793}" srcOrd="0" destOrd="0" presId="urn:microsoft.com/office/officeart/2005/8/layout/chevron2"/>
    <dgm:cxn modelId="{1CF9E627-BE79-4071-A268-9098AB8AF98C}" srcId="{99D3CC8A-0E87-4CD2-90B3-F307E274BB79}" destId="{D4E9EE6B-F650-4F81-8CFF-DDA7640D71CC}" srcOrd="0" destOrd="0" parTransId="{0B95151D-808B-4C79-BC68-E5CA3D351BA8}" sibTransId="{728765B3-0453-4C38-9693-D221995FAD79}"/>
    <dgm:cxn modelId="{A1E24042-1C35-469E-9DEA-DE938C7550D2}" type="presOf" srcId="{270C6CDF-F659-42F3-9192-57D16FBF95AE}" destId="{5C9DC6AD-46CD-41A0-8C83-E4FA4DC57A30}" srcOrd="0" destOrd="0" presId="urn:microsoft.com/office/officeart/2005/8/layout/chevron2"/>
    <dgm:cxn modelId="{08E31844-6FEE-444E-9BF3-1B1035D16961}" srcId="{66215EAB-7526-4D12-BAAE-0E10B1CB135B}" destId="{99D3CC8A-0E87-4CD2-90B3-F307E274BB79}" srcOrd="0" destOrd="0" parTransId="{14D3E8CB-60B5-4F79-917F-3BACFAD9B7EB}" sibTransId="{767CE6EA-20FA-4371-9662-1582C4958027}"/>
    <dgm:cxn modelId="{B1D53474-110E-45CC-B317-C3811FA5B731}" type="presOf" srcId="{54C0B894-B595-4360-83CD-240F47E62EAC}" destId="{B1513F6B-766C-4B21-92DA-85569AEE245D}" srcOrd="0" destOrd="0" presId="urn:microsoft.com/office/officeart/2005/8/layout/chevron2"/>
    <dgm:cxn modelId="{6A775F54-5C6E-4229-897E-61AF84E88542}" srcId="{6B0375B3-0B15-4B26-BB6B-481EDE8DA696}" destId="{511603DC-A17D-48C9-8CE1-F340B31B722E}" srcOrd="0" destOrd="0" parTransId="{0C7D6E1C-580A-4F68-890C-E1E8EE5E7637}" sibTransId="{11B3E5E4-6669-4BA2-8FAD-E5E1E15459EC}"/>
    <dgm:cxn modelId="{6CFDF88D-1F88-49A0-A71D-D5BD175434A6}" srcId="{76D57C87-5544-479D-93C9-A34AC7446E36}" destId="{270C6CDF-F659-42F3-9192-57D16FBF95AE}" srcOrd="0" destOrd="0" parTransId="{351F0938-7863-45B2-912A-F71BD789C8E0}" sibTransId="{6A6DB8EB-1303-4AC8-A691-D3661740E96C}"/>
    <dgm:cxn modelId="{E4C9F78E-B023-4BE0-AFEF-867F1069AA3E}" srcId="{66215EAB-7526-4D12-BAAE-0E10B1CB135B}" destId="{D0D42D7F-0E84-408F-BD35-26FF4F1F3B7D}" srcOrd="1" destOrd="0" parTransId="{EB169032-48C3-4E2B-A9FC-6BD842C560BF}" sibTransId="{8B3BBFA3-CEDD-4A62-9277-B0600EAFF154}"/>
    <dgm:cxn modelId="{0DD77795-3AAD-4B09-9375-960AE7DACA42}" srcId="{66215EAB-7526-4D12-BAAE-0E10B1CB135B}" destId="{76D57C87-5544-479D-93C9-A34AC7446E36}" srcOrd="2" destOrd="0" parTransId="{55AAD938-E28A-471C-8F7F-9F76A6FF6A9B}" sibTransId="{BB2421B3-C320-45D5-83E0-DAC6596AE4EA}"/>
    <dgm:cxn modelId="{E61CF7AB-600B-40B9-A128-18CBFD55F7C5}" type="presOf" srcId="{66215EAB-7526-4D12-BAAE-0E10B1CB135B}" destId="{132A683B-A7E8-4BA8-980F-B01EBB0789B1}" srcOrd="0" destOrd="0" presId="urn:microsoft.com/office/officeart/2005/8/layout/chevron2"/>
    <dgm:cxn modelId="{1E1264DD-04CD-440B-AC89-49A307AEE962}" type="presOf" srcId="{D0D42D7F-0E84-408F-BD35-26FF4F1F3B7D}" destId="{13CED88D-E39E-428F-A616-95EC443756AB}" srcOrd="0" destOrd="0" presId="urn:microsoft.com/office/officeart/2005/8/layout/chevron2"/>
    <dgm:cxn modelId="{F2F5BADE-E995-41E3-9499-C1F045D6B55C}" type="presOf" srcId="{6B0375B3-0B15-4B26-BB6B-481EDE8DA696}" destId="{DDD02E01-0232-4331-BD4B-B7581A629402}" srcOrd="0" destOrd="0" presId="urn:microsoft.com/office/officeart/2005/8/layout/chevron2"/>
    <dgm:cxn modelId="{D91AAF13-9B73-4CD8-BF84-C0707806BC2F}" type="presParOf" srcId="{132A683B-A7E8-4BA8-980F-B01EBB0789B1}" destId="{53243DDD-B01F-4183-BD0F-42DFF2C92333}" srcOrd="0" destOrd="0" presId="urn:microsoft.com/office/officeart/2005/8/layout/chevron2"/>
    <dgm:cxn modelId="{817ED0D8-7BEB-4794-82A3-83BA8E291DD6}" type="presParOf" srcId="{53243DDD-B01F-4183-BD0F-42DFF2C92333}" destId="{B9C19E8E-4491-4B76-947C-12DC5C891611}" srcOrd="0" destOrd="0" presId="urn:microsoft.com/office/officeart/2005/8/layout/chevron2"/>
    <dgm:cxn modelId="{5FF7D1FE-0613-4924-8DCC-8E95F89C02C4}" type="presParOf" srcId="{53243DDD-B01F-4183-BD0F-42DFF2C92333}" destId="{7286269D-6727-4CFB-9B52-95737820CA29}" srcOrd="1" destOrd="0" presId="urn:microsoft.com/office/officeart/2005/8/layout/chevron2"/>
    <dgm:cxn modelId="{6330925A-BFA5-41B4-B451-6117A20FB5CA}" type="presParOf" srcId="{132A683B-A7E8-4BA8-980F-B01EBB0789B1}" destId="{F23382CF-5612-48B9-9BBD-2442B7576888}" srcOrd="1" destOrd="0" presId="urn:microsoft.com/office/officeart/2005/8/layout/chevron2"/>
    <dgm:cxn modelId="{CF7DE651-C6F9-4828-ACF2-539257485A22}" type="presParOf" srcId="{132A683B-A7E8-4BA8-980F-B01EBB0789B1}" destId="{7CEEDEA5-A463-44C9-AACB-F2C8AC1475D2}" srcOrd="2" destOrd="0" presId="urn:microsoft.com/office/officeart/2005/8/layout/chevron2"/>
    <dgm:cxn modelId="{0AD09A8B-8385-44CC-8F8F-7B99736C5767}" type="presParOf" srcId="{7CEEDEA5-A463-44C9-AACB-F2C8AC1475D2}" destId="{13CED88D-E39E-428F-A616-95EC443756AB}" srcOrd="0" destOrd="0" presId="urn:microsoft.com/office/officeart/2005/8/layout/chevron2"/>
    <dgm:cxn modelId="{8E065639-C5ED-4146-8EC4-AE85AA3C1A20}" type="presParOf" srcId="{7CEEDEA5-A463-44C9-AACB-F2C8AC1475D2}" destId="{B1513F6B-766C-4B21-92DA-85569AEE245D}" srcOrd="1" destOrd="0" presId="urn:microsoft.com/office/officeart/2005/8/layout/chevron2"/>
    <dgm:cxn modelId="{1EB2442A-B139-464D-8192-D751FCFB9FF7}" type="presParOf" srcId="{132A683B-A7E8-4BA8-980F-B01EBB0789B1}" destId="{9B11F1E8-B772-4D0F-A7C6-4BEB57E8EF55}" srcOrd="3" destOrd="0" presId="urn:microsoft.com/office/officeart/2005/8/layout/chevron2"/>
    <dgm:cxn modelId="{E907A6C9-EC26-4E35-A9E4-28394B18893E}" type="presParOf" srcId="{132A683B-A7E8-4BA8-980F-B01EBB0789B1}" destId="{E8C81EDC-9ED2-4256-B4FA-FC0C4D866EA2}" srcOrd="4" destOrd="0" presId="urn:microsoft.com/office/officeart/2005/8/layout/chevron2"/>
    <dgm:cxn modelId="{C7A96209-16E5-401F-81E4-40CBADB09505}" type="presParOf" srcId="{E8C81EDC-9ED2-4256-B4FA-FC0C4D866EA2}" destId="{E2905B4C-A163-4F7A-B304-B2ACB71C7793}" srcOrd="0" destOrd="0" presId="urn:microsoft.com/office/officeart/2005/8/layout/chevron2"/>
    <dgm:cxn modelId="{3C0CE27D-3541-4D5E-83EF-A2720B5ACA98}" type="presParOf" srcId="{E8C81EDC-9ED2-4256-B4FA-FC0C4D866EA2}" destId="{5C9DC6AD-46CD-41A0-8C83-E4FA4DC57A30}" srcOrd="1" destOrd="0" presId="urn:microsoft.com/office/officeart/2005/8/layout/chevron2"/>
    <dgm:cxn modelId="{CA335341-65CF-428D-B328-FFFA0CE8D9AE}" type="presParOf" srcId="{132A683B-A7E8-4BA8-980F-B01EBB0789B1}" destId="{C78512F7-8424-4E22-B7C3-2F5CB0B78181}" srcOrd="5" destOrd="0" presId="urn:microsoft.com/office/officeart/2005/8/layout/chevron2"/>
    <dgm:cxn modelId="{A0F6EFF6-91F5-48A7-8E21-CFC5CF003B14}" type="presParOf" srcId="{132A683B-A7E8-4BA8-980F-B01EBB0789B1}" destId="{6AC8D4A7-51EC-495E-B840-7791BF055B55}" srcOrd="6" destOrd="0" presId="urn:microsoft.com/office/officeart/2005/8/layout/chevron2"/>
    <dgm:cxn modelId="{B3D769F1-CF18-4B7B-BFDE-B3037FE4F395}" type="presParOf" srcId="{6AC8D4A7-51EC-495E-B840-7791BF055B55}" destId="{DDD02E01-0232-4331-BD4B-B7581A629402}" srcOrd="0" destOrd="0" presId="urn:microsoft.com/office/officeart/2005/8/layout/chevron2"/>
    <dgm:cxn modelId="{E262283A-00B3-441A-BD6C-47C0869685F6}" type="presParOf" srcId="{6AC8D4A7-51EC-495E-B840-7791BF055B55}" destId="{46694E01-796E-4324-AEE7-EA8E8E165D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16D002-4F91-4B37-9F32-53339CAA7B0C}" type="doc">
      <dgm:prSet loTypeId="urn:microsoft.com/office/officeart/2005/8/layout/matrix1" loCatId="matrix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5A5C50F-028E-4E9F-A347-5F958E6BF8B7}">
      <dgm:prSet phldrT="[Texto]"/>
      <dgm:spPr>
        <a:solidFill>
          <a:srgbClr val="FFC000"/>
        </a:solidFill>
      </dgm:spPr>
      <dgm:t>
        <a:bodyPr/>
        <a:lstStyle/>
        <a:p>
          <a:r>
            <a:rPr lang="es-ES_tradnl" dirty="0">
              <a:solidFill>
                <a:schemeClr val="bg1"/>
              </a:solidFill>
            </a:rPr>
            <a:t>Sector Hortofrutícola  orientado al Consumidor</a:t>
          </a:r>
          <a:endParaRPr lang="es-MX" dirty="0">
            <a:solidFill>
              <a:schemeClr val="bg1"/>
            </a:solidFill>
          </a:endParaRPr>
        </a:p>
      </dgm:t>
    </dgm:pt>
    <dgm:pt modelId="{9CBFF566-04F7-4DE9-A798-8F9141D5D536}" type="parTrans" cxnId="{E9A432BB-5380-441A-835C-DDDBDB0811FE}">
      <dgm:prSet/>
      <dgm:spPr/>
      <dgm:t>
        <a:bodyPr/>
        <a:lstStyle/>
        <a:p>
          <a:endParaRPr lang="es-MX"/>
        </a:p>
      </dgm:t>
    </dgm:pt>
    <dgm:pt modelId="{42A4FDE6-DADB-4226-A7D3-EC551932B38A}" type="sibTrans" cxnId="{E9A432BB-5380-441A-835C-DDDBDB0811FE}">
      <dgm:prSet/>
      <dgm:spPr/>
      <dgm:t>
        <a:bodyPr/>
        <a:lstStyle/>
        <a:p>
          <a:endParaRPr lang="es-MX"/>
        </a:p>
      </dgm:t>
    </dgm:pt>
    <dgm:pt modelId="{BF5F74C6-D227-458D-9E70-CD06AD0D45A5}">
      <dgm:prSet phldrT="[Texto]" custT="1"/>
      <dgm:spPr/>
      <dgm:t>
        <a:bodyPr/>
        <a:lstStyle/>
        <a:p>
          <a:r>
            <a:rPr lang="es-ES_tradnl" sz="4000" b="1" baseline="0"/>
            <a:t>Producto</a:t>
          </a:r>
          <a:endParaRPr lang="es-MX" sz="4000" b="1" baseline="0" dirty="0"/>
        </a:p>
      </dgm:t>
    </dgm:pt>
    <dgm:pt modelId="{866EB48E-C0CF-4DD3-B4FC-92E787623897}" type="parTrans" cxnId="{639131CA-5D59-46A0-8668-4E5C7928E33F}">
      <dgm:prSet/>
      <dgm:spPr/>
      <dgm:t>
        <a:bodyPr/>
        <a:lstStyle/>
        <a:p>
          <a:endParaRPr lang="es-MX"/>
        </a:p>
      </dgm:t>
    </dgm:pt>
    <dgm:pt modelId="{A1868DF3-7003-4A10-9D45-C0C6CD13ACA9}" type="sibTrans" cxnId="{639131CA-5D59-46A0-8668-4E5C7928E33F}">
      <dgm:prSet/>
      <dgm:spPr/>
      <dgm:t>
        <a:bodyPr/>
        <a:lstStyle/>
        <a:p>
          <a:endParaRPr lang="es-MX"/>
        </a:p>
      </dgm:t>
    </dgm:pt>
    <dgm:pt modelId="{B995D985-7B33-4C1F-BBF2-B998A0C34D29}">
      <dgm:prSet phldrT="[Texto]" custT="1"/>
      <dgm:spPr/>
      <dgm:t>
        <a:bodyPr/>
        <a:lstStyle/>
        <a:p>
          <a:r>
            <a:rPr lang="es-ES_tradnl" sz="4000" b="1"/>
            <a:t>Precio</a:t>
          </a:r>
          <a:endParaRPr lang="es-MX" sz="4000" b="1" dirty="0"/>
        </a:p>
      </dgm:t>
    </dgm:pt>
    <dgm:pt modelId="{70E4E659-1232-4473-94E6-0744AA137383}" type="parTrans" cxnId="{5CACE21C-2770-426B-BC0A-709DE8E7EAE2}">
      <dgm:prSet/>
      <dgm:spPr/>
      <dgm:t>
        <a:bodyPr/>
        <a:lstStyle/>
        <a:p>
          <a:endParaRPr lang="es-MX"/>
        </a:p>
      </dgm:t>
    </dgm:pt>
    <dgm:pt modelId="{647005FC-A5B1-4C88-9F95-2E908C7F0EEA}" type="sibTrans" cxnId="{5CACE21C-2770-426B-BC0A-709DE8E7EAE2}">
      <dgm:prSet/>
      <dgm:spPr/>
      <dgm:t>
        <a:bodyPr/>
        <a:lstStyle/>
        <a:p>
          <a:endParaRPr lang="es-MX"/>
        </a:p>
      </dgm:t>
    </dgm:pt>
    <dgm:pt modelId="{38AB3A91-6566-4AF9-BC60-05A8EDB670B8}">
      <dgm:prSet phldrT="[Texto]" custT="1"/>
      <dgm:spPr/>
      <dgm:t>
        <a:bodyPr/>
        <a:lstStyle/>
        <a:p>
          <a:r>
            <a:rPr lang="es-ES_tradnl" sz="4000" b="1" baseline="0"/>
            <a:t>Plaza</a:t>
          </a:r>
          <a:r>
            <a:rPr lang="es-ES_tradnl" sz="4000" baseline="0"/>
            <a:t> </a:t>
          </a:r>
          <a:r>
            <a:rPr lang="es-ES_tradnl" sz="3000" i="1" baseline="0"/>
            <a:t>(Distribución)</a:t>
          </a:r>
          <a:endParaRPr lang="es-ES_tradnl" sz="3000" i="1" baseline="0" dirty="0"/>
        </a:p>
      </dgm:t>
    </dgm:pt>
    <dgm:pt modelId="{396F59B0-A042-40C8-9C2D-7F0653B114A4}" type="parTrans" cxnId="{A4FC1EB9-65A0-45D4-9DA4-A6CC04BB999F}">
      <dgm:prSet/>
      <dgm:spPr/>
      <dgm:t>
        <a:bodyPr/>
        <a:lstStyle/>
        <a:p>
          <a:endParaRPr lang="es-MX"/>
        </a:p>
      </dgm:t>
    </dgm:pt>
    <dgm:pt modelId="{3115038E-FC3C-4F40-B812-2F74CB6506C2}" type="sibTrans" cxnId="{A4FC1EB9-65A0-45D4-9DA4-A6CC04BB999F}">
      <dgm:prSet/>
      <dgm:spPr/>
      <dgm:t>
        <a:bodyPr/>
        <a:lstStyle/>
        <a:p>
          <a:endParaRPr lang="es-MX"/>
        </a:p>
      </dgm:t>
    </dgm:pt>
    <dgm:pt modelId="{0BAB6E49-C6DC-4BDE-A813-7FF884482117}">
      <dgm:prSet phldrT="[Texto]" custT="1"/>
      <dgm:spPr/>
      <dgm:t>
        <a:bodyPr/>
        <a:lstStyle/>
        <a:p>
          <a:r>
            <a:rPr lang="es-ES_tradnl" sz="4000" b="1"/>
            <a:t>Promoción </a:t>
          </a:r>
          <a:endParaRPr lang="es-MX" sz="4000" b="1" dirty="0"/>
        </a:p>
      </dgm:t>
    </dgm:pt>
    <dgm:pt modelId="{9492D8FC-E1F1-494B-86BC-C800B926F285}" type="parTrans" cxnId="{B2D8E5F2-64AC-4FBF-AE85-A89886B2975F}">
      <dgm:prSet/>
      <dgm:spPr/>
      <dgm:t>
        <a:bodyPr/>
        <a:lstStyle/>
        <a:p>
          <a:endParaRPr lang="es-MX"/>
        </a:p>
      </dgm:t>
    </dgm:pt>
    <dgm:pt modelId="{2340CFFE-77D4-47DD-8123-6ED2AD7FD34F}" type="sibTrans" cxnId="{B2D8E5F2-64AC-4FBF-AE85-A89886B2975F}">
      <dgm:prSet/>
      <dgm:spPr/>
      <dgm:t>
        <a:bodyPr/>
        <a:lstStyle/>
        <a:p>
          <a:endParaRPr lang="es-MX"/>
        </a:p>
      </dgm:t>
    </dgm:pt>
    <dgm:pt modelId="{1B691E1A-CCA1-4237-B5E3-D1F19FB09544}" type="pres">
      <dgm:prSet presAssocID="{C416D002-4F91-4B37-9F32-53339CAA7B0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B9649B-387A-4183-A245-79BFBF698C42}" type="pres">
      <dgm:prSet presAssocID="{C416D002-4F91-4B37-9F32-53339CAA7B0C}" presName="matrix" presStyleCnt="0"/>
      <dgm:spPr/>
    </dgm:pt>
    <dgm:pt modelId="{25CD78F3-B926-4979-8020-BEBC41E80C5A}" type="pres">
      <dgm:prSet presAssocID="{C416D002-4F91-4B37-9F32-53339CAA7B0C}" presName="tile1" presStyleLbl="node1" presStyleIdx="0" presStyleCnt="4" custLinFactNeighborX="-1499" custLinFactNeighborY="1264"/>
      <dgm:spPr/>
    </dgm:pt>
    <dgm:pt modelId="{5DF9B556-68C1-4E9E-81DD-77175EF4956A}" type="pres">
      <dgm:prSet presAssocID="{C416D002-4F91-4B37-9F32-53339CAA7B0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AC43ABC-6D08-4906-AED3-121DBEFE1E19}" type="pres">
      <dgm:prSet presAssocID="{C416D002-4F91-4B37-9F32-53339CAA7B0C}" presName="tile2" presStyleLbl="node1" presStyleIdx="1" presStyleCnt="4" custLinFactNeighborY="940"/>
      <dgm:spPr/>
    </dgm:pt>
    <dgm:pt modelId="{D08AFFC8-54D1-44C2-ACA5-FA7D6F94FAF6}" type="pres">
      <dgm:prSet presAssocID="{C416D002-4F91-4B37-9F32-53339CAA7B0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1BB244-B92D-40EC-B9FD-037C652B6EFE}" type="pres">
      <dgm:prSet presAssocID="{C416D002-4F91-4B37-9F32-53339CAA7B0C}" presName="tile3" presStyleLbl="node1" presStyleIdx="2" presStyleCnt="4"/>
      <dgm:spPr/>
    </dgm:pt>
    <dgm:pt modelId="{A99EFC2E-AE66-4645-9F0C-B21FD634953E}" type="pres">
      <dgm:prSet presAssocID="{C416D002-4F91-4B37-9F32-53339CAA7B0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BB58F56-86B7-4974-B822-61AD12953CF1}" type="pres">
      <dgm:prSet presAssocID="{C416D002-4F91-4B37-9F32-53339CAA7B0C}" presName="tile4" presStyleLbl="node1" presStyleIdx="3" presStyleCnt="4"/>
      <dgm:spPr/>
    </dgm:pt>
    <dgm:pt modelId="{DF0BF107-9E78-4F71-94F8-0A55D3503B20}" type="pres">
      <dgm:prSet presAssocID="{C416D002-4F91-4B37-9F32-53339CAA7B0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E4A821-AF77-4023-8E6A-40AED043A66A}" type="pres">
      <dgm:prSet presAssocID="{C416D002-4F91-4B37-9F32-53339CAA7B0C}" presName="centerTile" presStyleLbl="fgShp" presStyleIdx="0" presStyleCnt="1" custScaleX="192497" custScaleY="140385">
        <dgm:presLayoutVars>
          <dgm:chMax val="0"/>
          <dgm:chPref val="0"/>
        </dgm:presLayoutVars>
      </dgm:prSet>
      <dgm:spPr/>
    </dgm:pt>
  </dgm:ptLst>
  <dgm:cxnLst>
    <dgm:cxn modelId="{C1B8C809-4285-4F49-BC9B-50F072CE5C92}" type="presOf" srcId="{0BAB6E49-C6DC-4BDE-A813-7FF884482117}" destId="{1BB58F56-86B7-4974-B822-61AD12953CF1}" srcOrd="0" destOrd="0" presId="urn:microsoft.com/office/officeart/2005/8/layout/matrix1"/>
    <dgm:cxn modelId="{ABA3EA0B-CB26-4DD2-AA76-489366F9D4E8}" type="presOf" srcId="{B995D985-7B33-4C1F-BBF2-B998A0C34D29}" destId="{D08AFFC8-54D1-44C2-ACA5-FA7D6F94FAF6}" srcOrd="1" destOrd="0" presId="urn:microsoft.com/office/officeart/2005/8/layout/matrix1"/>
    <dgm:cxn modelId="{5CACE21C-2770-426B-BC0A-709DE8E7EAE2}" srcId="{E5A5C50F-028E-4E9F-A347-5F958E6BF8B7}" destId="{B995D985-7B33-4C1F-BBF2-B998A0C34D29}" srcOrd="1" destOrd="0" parTransId="{70E4E659-1232-4473-94E6-0744AA137383}" sibTransId="{647005FC-A5B1-4C88-9F95-2E908C7F0EEA}"/>
    <dgm:cxn modelId="{F0E21F38-B750-4E20-8FE6-C94D4481AF36}" type="presOf" srcId="{E5A5C50F-028E-4E9F-A347-5F958E6BF8B7}" destId="{49E4A821-AF77-4023-8E6A-40AED043A66A}" srcOrd="0" destOrd="0" presId="urn:microsoft.com/office/officeart/2005/8/layout/matrix1"/>
    <dgm:cxn modelId="{E6EBFF60-C573-4053-B096-6B98454B9762}" type="presOf" srcId="{38AB3A91-6566-4AF9-BC60-05A8EDB670B8}" destId="{A99EFC2E-AE66-4645-9F0C-B21FD634953E}" srcOrd="1" destOrd="0" presId="urn:microsoft.com/office/officeart/2005/8/layout/matrix1"/>
    <dgm:cxn modelId="{33700C51-06D8-4178-B0B3-447F0ED58FDA}" type="presOf" srcId="{BF5F74C6-D227-458D-9E70-CD06AD0D45A5}" destId="{25CD78F3-B926-4979-8020-BEBC41E80C5A}" srcOrd="0" destOrd="0" presId="urn:microsoft.com/office/officeart/2005/8/layout/matrix1"/>
    <dgm:cxn modelId="{A292CD76-AAEB-4D97-BCE0-20B7EAD2E8A7}" type="presOf" srcId="{38AB3A91-6566-4AF9-BC60-05A8EDB670B8}" destId="{901BB244-B92D-40EC-B9FD-037C652B6EFE}" srcOrd="0" destOrd="0" presId="urn:microsoft.com/office/officeart/2005/8/layout/matrix1"/>
    <dgm:cxn modelId="{2864607B-FF64-4ED6-8C18-66EE6E2800D4}" type="presOf" srcId="{0BAB6E49-C6DC-4BDE-A813-7FF884482117}" destId="{DF0BF107-9E78-4F71-94F8-0A55D3503B20}" srcOrd="1" destOrd="0" presId="urn:microsoft.com/office/officeart/2005/8/layout/matrix1"/>
    <dgm:cxn modelId="{7C278581-D08D-4354-8C6C-5EF97EA9E74B}" type="presOf" srcId="{B995D985-7B33-4C1F-BBF2-B998A0C34D29}" destId="{3AC43ABC-6D08-4906-AED3-121DBEFE1E19}" srcOrd="0" destOrd="0" presId="urn:microsoft.com/office/officeart/2005/8/layout/matrix1"/>
    <dgm:cxn modelId="{01C537A8-33D3-4AB5-944B-3AA42FE9E6A7}" type="presOf" srcId="{BF5F74C6-D227-458D-9E70-CD06AD0D45A5}" destId="{5DF9B556-68C1-4E9E-81DD-77175EF4956A}" srcOrd="1" destOrd="0" presId="urn:microsoft.com/office/officeart/2005/8/layout/matrix1"/>
    <dgm:cxn modelId="{A4FC1EB9-65A0-45D4-9DA4-A6CC04BB999F}" srcId="{E5A5C50F-028E-4E9F-A347-5F958E6BF8B7}" destId="{38AB3A91-6566-4AF9-BC60-05A8EDB670B8}" srcOrd="2" destOrd="0" parTransId="{396F59B0-A042-40C8-9C2D-7F0653B114A4}" sibTransId="{3115038E-FC3C-4F40-B812-2F74CB6506C2}"/>
    <dgm:cxn modelId="{E9A432BB-5380-441A-835C-DDDBDB0811FE}" srcId="{C416D002-4F91-4B37-9F32-53339CAA7B0C}" destId="{E5A5C50F-028E-4E9F-A347-5F958E6BF8B7}" srcOrd="0" destOrd="0" parTransId="{9CBFF566-04F7-4DE9-A798-8F9141D5D536}" sibTransId="{42A4FDE6-DADB-4226-A7D3-EC551932B38A}"/>
    <dgm:cxn modelId="{639131CA-5D59-46A0-8668-4E5C7928E33F}" srcId="{E5A5C50F-028E-4E9F-A347-5F958E6BF8B7}" destId="{BF5F74C6-D227-458D-9E70-CD06AD0D45A5}" srcOrd="0" destOrd="0" parTransId="{866EB48E-C0CF-4DD3-B4FC-92E787623897}" sibTransId="{A1868DF3-7003-4A10-9D45-C0C6CD13ACA9}"/>
    <dgm:cxn modelId="{E88650D2-1991-418B-9C50-543FD6DBADB3}" type="presOf" srcId="{C416D002-4F91-4B37-9F32-53339CAA7B0C}" destId="{1B691E1A-CCA1-4237-B5E3-D1F19FB09544}" srcOrd="0" destOrd="0" presId="urn:microsoft.com/office/officeart/2005/8/layout/matrix1"/>
    <dgm:cxn modelId="{B2D8E5F2-64AC-4FBF-AE85-A89886B2975F}" srcId="{E5A5C50F-028E-4E9F-A347-5F958E6BF8B7}" destId="{0BAB6E49-C6DC-4BDE-A813-7FF884482117}" srcOrd="3" destOrd="0" parTransId="{9492D8FC-E1F1-494B-86BC-C800B926F285}" sibTransId="{2340CFFE-77D4-47DD-8123-6ED2AD7FD34F}"/>
    <dgm:cxn modelId="{0C89C1C3-121F-4BB5-BFE3-D9738A641DB2}" type="presParOf" srcId="{1B691E1A-CCA1-4237-B5E3-D1F19FB09544}" destId="{1EB9649B-387A-4183-A245-79BFBF698C42}" srcOrd="0" destOrd="0" presId="urn:microsoft.com/office/officeart/2005/8/layout/matrix1"/>
    <dgm:cxn modelId="{B005A1A5-F04A-4F55-A334-5C19BF8C5ED9}" type="presParOf" srcId="{1EB9649B-387A-4183-A245-79BFBF698C42}" destId="{25CD78F3-B926-4979-8020-BEBC41E80C5A}" srcOrd="0" destOrd="0" presId="urn:microsoft.com/office/officeart/2005/8/layout/matrix1"/>
    <dgm:cxn modelId="{C19682B6-2A10-4138-A7A1-D1400F7E947A}" type="presParOf" srcId="{1EB9649B-387A-4183-A245-79BFBF698C42}" destId="{5DF9B556-68C1-4E9E-81DD-77175EF4956A}" srcOrd="1" destOrd="0" presId="urn:microsoft.com/office/officeart/2005/8/layout/matrix1"/>
    <dgm:cxn modelId="{9998B551-EC84-470E-9D28-818C66FAF6FE}" type="presParOf" srcId="{1EB9649B-387A-4183-A245-79BFBF698C42}" destId="{3AC43ABC-6D08-4906-AED3-121DBEFE1E19}" srcOrd="2" destOrd="0" presId="urn:microsoft.com/office/officeart/2005/8/layout/matrix1"/>
    <dgm:cxn modelId="{25FA0C9F-8F60-4D9A-BCFC-B80B5577500C}" type="presParOf" srcId="{1EB9649B-387A-4183-A245-79BFBF698C42}" destId="{D08AFFC8-54D1-44C2-ACA5-FA7D6F94FAF6}" srcOrd="3" destOrd="0" presId="urn:microsoft.com/office/officeart/2005/8/layout/matrix1"/>
    <dgm:cxn modelId="{F773BE1B-C5C8-4AA7-B6F2-161B4E224DF4}" type="presParOf" srcId="{1EB9649B-387A-4183-A245-79BFBF698C42}" destId="{901BB244-B92D-40EC-B9FD-037C652B6EFE}" srcOrd="4" destOrd="0" presId="urn:microsoft.com/office/officeart/2005/8/layout/matrix1"/>
    <dgm:cxn modelId="{C6D76C71-FECB-4B8A-A8AF-8ACA41292F0B}" type="presParOf" srcId="{1EB9649B-387A-4183-A245-79BFBF698C42}" destId="{A99EFC2E-AE66-4645-9F0C-B21FD634953E}" srcOrd="5" destOrd="0" presId="urn:microsoft.com/office/officeart/2005/8/layout/matrix1"/>
    <dgm:cxn modelId="{7A81D720-17A0-4B23-8036-4992197F6335}" type="presParOf" srcId="{1EB9649B-387A-4183-A245-79BFBF698C42}" destId="{1BB58F56-86B7-4974-B822-61AD12953CF1}" srcOrd="6" destOrd="0" presId="urn:microsoft.com/office/officeart/2005/8/layout/matrix1"/>
    <dgm:cxn modelId="{B646F86B-5723-49E0-B44E-B50288DE7DFB}" type="presParOf" srcId="{1EB9649B-387A-4183-A245-79BFBF698C42}" destId="{DF0BF107-9E78-4F71-94F8-0A55D3503B20}" srcOrd="7" destOrd="0" presId="urn:microsoft.com/office/officeart/2005/8/layout/matrix1"/>
    <dgm:cxn modelId="{C5ED913B-075F-4D65-9DB5-BFD32BD083CB}" type="presParOf" srcId="{1B691E1A-CCA1-4237-B5E3-D1F19FB09544}" destId="{49E4A821-AF77-4023-8E6A-40AED043A66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E095C1F-E06F-418B-9FE0-24578064E191}" type="doc">
      <dgm:prSet loTypeId="urn:microsoft.com/office/officeart/2005/8/layout/matrix1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A3759EEE-9637-4F4B-9724-C460BD432ADE}">
      <dgm:prSet phldrT="[Texto]" custT="1"/>
      <dgm:spPr/>
      <dgm:t>
        <a:bodyPr/>
        <a:lstStyle/>
        <a:p>
          <a:r>
            <a:rPr lang="es-ES_tradnl" sz="6000" b="1" dirty="0"/>
            <a:t>P</a:t>
          </a:r>
          <a:r>
            <a:rPr lang="es-ES_tradnl" sz="4000" b="1" dirty="0"/>
            <a:t>roducto</a:t>
          </a:r>
          <a:endParaRPr lang="es-MX" sz="6000" b="1" dirty="0"/>
        </a:p>
      </dgm:t>
    </dgm:pt>
    <dgm:pt modelId="{0EEA4018-B745-4193-BAA5-8EEBF2D00D5A}" type="parTrans" cxnId="{D63399C1-0DBF-496C-B914-EC1AA92AAB80}">
      <dgm:prSet/>
      <dgm:spPr/>
      <dgm:t>
        <a:bodyPr/>
        <a:lstStyle/>
        <a:p>
          <a:endParaRPr lang="es-MX"/>
        </a:p>
      </dgm:t>
    </dgm:pt>
    <dgm:pt modelId="{D53B93B1-2A07-4C00-BD2D-71D35C9807B6}" type="sibTrans" cxnId="{D63399C1-0DBF-496C-B914-EC1AA92AAB80}">
      <dgm:prSet/>
      <dgm:spPr/>
      <dgm:t>
        <a:bodyPr/>
        <a:lstStyle/>
        <a:p>
          <a:endParaRPr lang="es-MX"/>
        </a:p>
      </dgm:t>
    </dgm:pt>
    <dgm:pt modelId="{65E332C6-CA67-45AB-8DC5-3684C154CEBA}">
      <dgm:prSet phldrT="[Texto]" phldr="1"/>
      <dgm:spPr>
        <a:solidFill>
          <a:srgbClr val="5298D8"/>
        </a:solidFill>
      </dgm:spPr>
      <dgm:t>
        <a:bodyPr/>
        <a:lstStyle/>
        <a:p>
          <a:endParaRPr lang="es-MX" dirty="0"/>
        </a:p>
      </dgm:t>
    </dgm:pt>
    <dgm:pt modelId="{2D061DB2-829E-4675-BC3F-DE2207BAEA02}" type="parTrans" cxnId="{D1509481-CBE4-405F-AA46-C6F00384262F}">
      <dgm:prSet/>
      <dgm:spPr/>
      <dgm:t>
        <a:bodyPr/>
        <a:lstStyle/>
        <a:p>
          <a:endParaRPr lang="es-MX"/>
        </a:p>
      </dgm:t>
    </dgm:pt>
    <dgm:pt modelId="{49305FB2-5D1B-4D46-8411-DD045772310C}" type="sibTrans" cxnId="{D1509481-CBE4-405F-AA46-C6F00384262F}">
      <dgm:prSet/>
      <dgm:spPr/>
      <dgm:t>
        <a:bodyPr/>
        <a:lstStyle/>
        <a:p>
          <a:endParaRPr lang="es-MX"/>
        </a:p>
      </dgm:t>
    </dgm:pt>
    <dgm:pt modelId="{6AE5E492-5396-49C8-9245-90083D0514F0}">
      <dgm:prSet phldrT="[Texto]" phldr="1"/>
      <dgm:spPr>
        <a:solidFill>
          <a:srgbClr val="5298D8"/>
        </a:solidFill>
      </dgm:spPr>
      <dgm:t>
        <a:bodyPr/>
        <a:lstStyle/>
        <a:p>
          <a:endParaRPr lang="es-MX" dirty="0"/>
        </a:p>
      </dgm:t>
    </dgm:pt>
    <dgm:pt modelId="{B376D8F2-B911-40E3-9B75-921BC0B6F5EF}" type="parTrans" cxnId="{9E97F065-4655-41E0-A094-4CFD364F19AC}">
      <dgm:prSet/>
      <dgm:spPr/>
      <dgm:t>
        <a:bodyPr/>
        <a:lstStyle/>
        <a:p>
          <a:endParaRPr lang="es-MX"/>
        </a:p>
      </dgm:t>
    </dgm:pt>
    <dgm:pt modelId="{AC14429A-DCBA-4A81-A376-C414004C774C}" type="sibTrans" cxnId="{9E97F065-4655-41E0-A094-4CFD364F19AC}">
      <dgm:prSet/>
      <dgm:spPr/>
      <dgm:t>
        <a:bodyPr/>
        <a:lstStyle/>
        <a:p>
          <a:endParaRPr lang="es-MX"/>
        </a:p>
      </dgm:t>
    </dgm:pt>
    <dgm:pt modelId="{F3F97602-3807-45D8-8E5B-29820A7BD361}">
      <dgm:prSet phldrT="[Texto]" phldr="1"/>
      <dgm:spPr>
        <a:solidFill>
          <a:srgbClr val="5298D8"/>
        </a:solidFill>
      </dgm:spPr>
      <dgm:t>
        <a:bodyPr/>
        <a:lstStyle/>
        <a:p>
          <a:endParaRPr lang="es-MX" dirty="0"/>
        </a:p>
      </dgm:t>
    </dgm:pt>
    <dgm:pt modelId="{CFC563A2-B0EE-4F29-AB5A-418560952206}" type="parTrans" cxnId="{EE891DC4-6C39-4884-8BB3-9854D4661F14}">
      <dgm:prSet/>
      <dgm:spPr/>
      <dgm:t>
        <a:bodyPr/>
        <a:lstStyle/>
        <a:p>
          <a:endParaRPr lang="es-MX"/>
        </a:p>
      </dgm:t>
    </dgm:pt>
    <dgm:pt modelId="{C1C0A08D-6577-462A-BE8C-6F8F210B1979}" type="sibTrans" cxnId="{EE891DC4-6C39-4884-8BB3-9854D4661F14}">
      <dgm:prSet/>
      <dgm:spPr/>
      <dgm:t>
        <a:bodyPr/>
        <a:lstStyle/>
        <a:p>
          <a:endParaRPr lang="es-MX"/>
        </a:p>
      </dgm:t>
    </dgm:pt>
    <dgm:pt modelId="{96710DC4-3493-422F-B49D-3FA9141202C0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ES_tradnl" sz="2800" dirty="0"/>
            <a:t>Normas de Calidad</a:t>
          </a:r>
        </a:p>
        <a:p>
          <a:pPr algn="l"/>
          <a:r>
            <a:rPr lang="es-ES_tradnl" sz="2800" dirty="0"/>
            <a:t>Mejoramiento del Empaque</a:t>
          </a:r>
        </a:p>
        <a:p>
          <a:pPr algn="l"/>
          <a:r>
            <a:rPr lang="es-ES_tradnl" sz="2800" dirty="0"/>
            <a:t>Productos Convenientes y Funcionales</a:t>
          </a:r>
        </a:p>
        <a:p>
          <a:pPr algn="l"/>
          <a:r>
            <a:rPr lang="es-ES_tradnl" sz="2800" dirty="0"/>
            <a:t>Generar Valor Agregado </a:t>
          </a:r>
          <a:endParaRPr lang="es-MX" sz="2800" dirty="0"/>
        </a:p>
      </dgm:t>
    </dgm:pt>
    <dgm:pt modelId="{FA9E269B-EDA0-4707-B7F7-38F8EB8950FF}" type="sibTrans" cxnId="{F7487F29-AADD-4CA4-862E-3501CC53F722}">
      <dgm:prSet/>
      <dgm:spPr/>
      <dgm:t>
        <a:bodyPr/>
        <a:lstStyle/>
        <a:p>
          <a:endParaRPr lang="es-MX"/>
        </a:p>
      </dgm:t>
    </dgm:pt>
    <dgm:pt modelId="{7E4166D2-E618-487E-A369-FAC93DFB3196}" type="parTrans" cxnId="{F7487F29-AADD-4CA4-862E-3501CC53F722}">
      <dgm:prSet/>
      <dgm:spPr/>
      <dgm:t>
        <a:bodyPr/>
        <a:lstStyle/>
        <a:p>
          <a:endParaRPr lang="es-MX"/>
        </a:p>
      </dgm:t>
    </dgm:pt>
    <dgm:pt modelId="{8D81DF0C-1A21-415D-A70B-F43D7F19424F}" type="pres">
      <dgm:prSet presAssocID="{3E095C1F-E06F-418B-9FE0-24578064E19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E3D1B4-31B2-4C9B-A274-431E0A7C73F9}" type="pres">
      <dgm:prSet presAssocID="{3E095C1F-E06F-418B-9FE0-24578064E191}" presName="matrix" presStyleCnt="0"/>
      <dgm:spPr/>
    </dgm:pt>
    <dgm:pt modelId="{3C31E71C-0927-409B-AB57-7ADFF744B1C7}" type="pres">
      <dgm:prSet presAssocID="{3E095C1F-E06F-418B-9FE0-24578064E191}" presName="tile1" presStyleLbl="node1" presStyleIdx="0" presStyleCnt="4" custScaleX="97653" custScaleY="112792" custLinFactNeighborX="-1499"/>
      <dgm:spPr/>
    </dgm:pt>
    <dgm:pt modelId="{C630A95B-2761-45B3-AB33-23B8E3D469AD}" type="pres">
      <dgm:prSet presAssocID="{3E095C1F-E06F-418B-9FE0-24578064E1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08A5FD-E19C-4983-AAE1-9E6426A81B8D}" type="pres">
      <dgm:prSet presAssocID="{3E095C1F-E06F-418B-9FE0-24578064E191}" presName="tile2" presStyleLbl="node1" presStyleIdx="1" presStyleCnt="4" custScaleX="107852" custScaleY="113010" custLinFactNeighborX="-444"/>
      <dgm:spPr/>
    </dgm:pt>
    <dgm:pt modelId="{DDD3A114-C34A-41A4-A533-A230B4CD8930}" type="pres">
      <dgm:prSet presAssocID="{3E095C1F-E06F-418B-9FE0-24578064E1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ED4BE5-C321-465A-8483-9C9D620412A0}" type="pres">
      <dgm:prSet presAssocID="{3E095C1F-E06F-418B-9FE0-24578064E191}" presName="tile3" presStyleLbl="node1" presStyleIdx="2" presStyleCnt="4" custLinFactNeighborX="1110"/>
      <dgm:spPr/>
    </dgm:pt>
    <dgm:pt modelId="{06AD55D2-D7B9-41C2-81D1-24458E8F0DA0}" type="pres">
      <dgm:prSet presAssocID="{3E095C1F-E06F-418B-9FE0-24578064E1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8A1881-ACB3-4345-BA6A-1AD3701496EC}" type="pres">
      <dgm:prSet presAssocID="{3E095C1F-E06F-418B-9FE0-24578064E191}" presName="tile4" presStyleLbl="node1" presStyleIdx="3" presStyleCnt="4" custScaleX="107037" custLinFactNeighborX="222"/>
      <dgm:spPr/>
    </dgm:pt>
    <dgm:pt modelId="{0701AF7A-C336-4546-8730-AF1BA811019F}" type="pres">
      <dgm:prSet presAssocID="{3E095C1F-E06F-418B-9FE0-24578064E1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E0534EE-847F-411F-BD04-EE2BA8A72824}" type="pres">
      <dgm:prSet presAssocID="{3E095C1F-E06F-418B-9FE0-24578064E191}" presName="centerTile" presStyleLbl="fgShp" presStyleIdx="0" presStyleCnt="1" custScaleX="209997" custScaleY="266911" custLinFactNeighborX="64261" custLinFactNeighborY="72831">
        <dgm:presLayoutVars>
          <dgm:chMax val="0"/>
          <dgm:chPref val="0"/>
        </dgm:presLayoutVars>
      </dgm:prSet>
      <dgm:spPr/>
    </dgm:pt>
  </dgm:ptLst>
  <dgm:cxnLst>
    <dgm:cxn modelId="{41783809-367C-493E-93A8-65F9BCA8D7DF}" type="presOf" srcId="{65E332C6-CA67-45AB-8DC5-3684C154CEBA}" destId="{2308A5FD-E19C-4983-AAE1-9E6426A81B8D}" srcOrd="0" destOrd="0" presId="urn:microsoft.com/office/officeart/2005/8/layout/matrix1"/>
    <dgm:cxn modelId="{62CB8122-4B86-47BC-8115-84F4B9AFA30D}" type="presOf" srcId="{A3759EEE-9637-4F4B-9724-C460BD432ADE}" destId="{3C31E71C-0927-409B-AB57-7ADFF744B1C7}" srcOrd="0" destOrd="0" presId="urn:microsoft.com/office/officeart/2005/8/layout/matrix1"/>
    <dgm:cxn modelId="{F7487F29-AADD-4CA4-862E-3501CC53F722}" srcId="{3E095C1F-E06F-418B-9FE0-24578064E191}" destId="{96710DC4-3493-422F-B49D-3FA9141202C0}" srcOrd="0" destOrd="0" parTransId="{7E4166D2-E618-487E-A369-FAC93DFB3196}" sibTransId="{FA9E269B-EDA0-4707-B7F7-38F8EB8950FF}"/>
    <dgm:cxn modelId="{9E97F065-4655-41E0-A094-4CFD364F19AC}" srcId="{96710DC4-3493-422F-B49D-3FA9141202C0}" destId="{6AE5E492-5396-49C8-9245-90083D0514F0}" srcOrd="2" destOrd="0" parTransId="{B376D8F2-B911-40E3-9B75-921BC0B6F5EF}" sibTransId="{AC14429A-DCBA-4A81-A376-C414004C774C}"/>
    <dgm:cxn modelId="{D1509481-CBE4-405F-AA46-C6F00384262F}" srcId="{96710DC4-3493-422F-B49D-3FA9141202C0}" destId="{65E332C6-CA67-45AB-8DC5-3684C154CEBA}" srcOrd="1" destOrd="0" parTransId="{2D061DB2-829E-4675-BC3F-DE2207BAEA02}" sibTransId="{49305FB2-5D1B-4D46-8411-DD045772310C}"/>
    <dgm:cxn modelId="{2DE9008B-1045-4CD2-8052-384DFFCDD8EF}" type="presOf" srcId="{6AE5E492-5396-49C8-9245-90083D0514F0}" destId="{06AD55D2-D7B9-41C2-81D1-24458E8F0DA0}" srcOrd="1" destOrd="0" presId="urn:microsoft.com/office/officeart/2005/8/layout/matrix1"/>
    <dgm:cxn modelId="{179D2893-E01B-4E9F-B007-429C1603941E}" type="presOf" srcId="{3E095C1F-E06F-418B-9FE0-24578064E191}" destId="{8D81DF0C-1A21-415D-A70B-F43D7F19424F}" srcOrd="0" destOrd="0" presId="urn:microsoft.com/office/officeart/2005/8/layout/matrix1"/>
    <dgm:cxn modelId="{3D7AD399-6A54-4F81-885D-393689A7BE41}" type="presOf" srcId="{6AE5E492-5396-49C8-9245-90083D0514F0}" destId="{A4ED4BE5-C321-465A-8483-9C9D620412A0}" srcOrd="0" destOrd="0" presId="urn:microsoft.com/office/officeart/2005/8/layout/matrix1"/>
    <dgm:cxn modelId="{0C74A39B-E50D-41B4-9068-5E4991882502}" type="presOf" srcId="{F3F97602-3807-45D8-8E5B-29820A7BD361}" destId="{948A1881-ACB3-4345-BA6A-1AD3701496EC}" srcOrd="0" destOrd="0" presId="urn:microsoft.com/office/officeart/2005/8/layout/matrix1"/>
    <dgm:cxn modelId="{E7A675A4-9F0D-4A3B-BEA2-CB539A447235}" type="presOf" srcId="{A3759EEE-9637-4F4B-9724-C460BD432ADE}" destId="{C630A95B-2761-45B3-AB33-23B8E3D469AD}" srcOrd="1" destOrd="0" presId="urn:microsoft.com/office/officeart/2005/8/layout/matrix1"/>
    <dgm:cxn modelId="{D63399C1-0DBF-496C-B914-EC1AA92AAB80}" srcId="{96710DC4-3493-422F-B49D-3FA9141202C0}" destId="{A3759EEE-9637-4F4B-9724-C460BD432ADE}" srcOrd="0" destOrd="0" parTransId="{0EEA4018-B745-4193-BAA5-8EEBF2D00D5A}" sibTransId="{D53B93B1-2A07-4C00-BD2D-71D35C9807B6}"/>
    <dgm:cxn modelId="{F13E3AC2-2CC6-46AD-88A3-4FC3238EA87D}" type="presOf" srcId="{F3F97602-3807-45D8-8E5B-29820A7BD361}" destId="{0701AF7A-C336-4546-8730-AF1BA811019F}" srcOrd="1" destOrd="0" presId="urn:microsoft.com/office/officeart/2005/8/layout/matrix1"/>
    <dgm:cxn modelId="{3BF93AC2-849E-40D6-AA70-4135240D556A}" type="presOf" srcId="{96710DC4-3493-422F-B49D-3FA9141202C0}" destId="{BE0534EE-847F-411F-BD04-EE2BA8A72824}" srcOrd="0" destOrd="0" presId="urn:microsoft.com/office/officeart/2005/8/layout/matrix1"/>
    <dgm:cxn modelId="{EE891DC4-6C39-4884-8BB3-9854D4661F14}" srcId="{96710DC4-3493-422F-B49D-3FA9141202C0}" destId="{F3F97602-3807-45D8-8E5B-29820A7BD361}" srcOrd="3" destOrd="0" parTransId="{CFC563A2-B0EE-4F29-AB5A-418560952206}" sibTransId="{C1C0A08D-6577-462A-BE8C-6F8F210B1979}"/>
    <dgm:cxn modelId="{6F414DEA-BDEB-4858-AEEF-B241328A4DA0}" type="presOf" srcId="{65E332C6-CA67-45AB-8DC5-3684C154CEBA}" destId="{DDD3A114-C34A-41A4-A533-A230B4CD8930}" srcOrd="1" destOrd="0" presId="urn:microsoft.com/office/officeart/2005/8/layout/matrix1"/>
    <dgm:cxn modelId="{7D42FCB4-23CB-43CE-B6B9-F8BBAE6F56B3}" type="presParOf" srcId="{8D81DF0C-1A21-415D-A70B-F43D7F19424F}" destId="{11E3D1B4-31B2-4C9B-A274-431E0A7C73F9}" srcOrd="0" destOrd="0" presId="urn:microsoft.com/office/officeart/2005/8/layout/matrix1"/>
    <dgm:cxn modelId="{8A71EC31-FEC4-4C50-A9FA-B7B5591C7EAD}" type="presParOf" srcId="{11E3D1B4-31B2-4C9B-A274-431E0A7C73F9}" destId="{3C31E71C-0927-409B-AB57-7ADFF744B1C7}" srcOrd="0" destOrd="0" presId="urn:microsoft.com/office/officeart/2005/8/layout/matrix1"/>
    <dgm:cxn modelId="{FAA3E694-E551-4B66-B3BD-D2E297BF1BEF}" type="presParOf" srcId="{11E3D1B4-31B2-4C9B-A274-431E0A7C73F9}" destId="{C630A95B-2761-45B3-AB33-23B8E3D469AD}" srcOrd="1" destOrd="0" presId="urn:microsoft.com/office/officeart/2005/8/layout/matrix1"/>
    <dgm:cxn modelId="{320D55D9-CFA8-4FC2-B67C-A7F75F5180CC}" type="presParOf" srcId="{11E3D1B4-31B2-4C9B-A274-431E0A7C73F9}" destId="{2308A5FD-E19C-4983-AAE1-9E6426A81B8D}" srcOrd="2" destOrd="0" presId="urn:microsoft.com/office/officeart/2005/8/layout/matrix1"/>
    <dgm:cxn modelId="{7BDCA660-DF1F-4F80-AD86-B2B7B49551C2}" type="presParOf" srcId="{11E3D1B4-31B2-4C9B-A274-431E0A7C73F9}" destId="{DDD3A114-C34A-41A4-A533-A230B4CD8930}" srcOrd="3" destOrd="0" presId="urn:microsoft.com/office/officeart/2005/8/layout/matrix1"/>
    <dgm:cxn modelId="{02B41E34-D023-4F7A-B26A-60B6E7910DF7}" type="presParOf" srcId="{11E3D1B4-31B2-4C9B-A274-431E0A7C73F9}" destId="{A4ED4BE5-C321-465A-8483-9C9D620412A0}" srcOrd="4" destOrd="0" presId="urn:microsoft.com/office/officeart/2005/8/layout/matrix1"/>
    <dgm:cxn modelId="{B3565A41-12BB-42BB-9F70-F0D99328B0BB}" type="presParOf" srcId="{11E3D1B4-31B2-4C9B-A274-431E0A7C73F9}" destId="{06AD55D2-D7B9-41C2-81D1-24458E8F0DA0}" srcOrd="5" destOrd="0" presId="urn:microsoft.com/office/officeart/2005/8/layout/matrix1"/>
    <dgm:cxn modelId="{C9BCC6DE-87B2-4F71-AF12-8BC1A07D2D4B}" type="presParOf" srcId="{11E3D1B4-31B2-4C9B-A274-431E0A7C73F9}" destId="{948A1881-ACB3-4345-BA6A-1AD3701496EC}" srcOrd="6" destOrd="0" presId="urn:microsoft.com/office/officeart/2005/8/layout/matrix1"/>
    <dgm:cxn modelId="{B1B7AD09-AFD0-4F9B-B909-2E222527C7E7}" type="presParOf" srcId="{11E3D1B4-31B2-4C9B-A274-431E0A7C73F9}" destId="{0701AF7A-C336-4546-8730-AF1BA811019F}" srcOrd="7" destOrd="0" presId="urn:microsoft.com/office/officeart/2005/8/layout/matrix1"/>
    <dgm:cxn modelId="{95008275-93C7-4092-B1E1-7AACF22D8AD2}" type="presParOf" srcId="{8D81DF0C-1A21-415D-A70B-F43D7F19424F}" destId="{BE0534EE-847F-411F-BD04-EE2BA8A728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E095C1F-E06F-418B-9FE0-24578064E191}" type="doc">
      <dgm:prSet loTypeId="urn:microsoft.com/office/officeart/2005/8/layout/matrix1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6710DC4-3493-422F-B49D-3FA9141202C0}">
      <dgm:prSet phldrT="[Texto]" custT="1"/>
      <dgm:spPr>
        <a:solidFill>
          <a:srgbClr val="8FAADC"/>
        </a:solidFill>
      </dgm:spPr>
      <dgm:t>
        <a:bodyPr/>
        <a:lstStyle/>
        <a:p>
          <a:pPr algn="l"/>
          <a:r>
            <a:rPr lang="es-ES_tradnl" sz="2800" dirty="0"/>
            <a:t>Sistemas de costos</a:t>
          </a:r>
        </a:p>
        <a:p>
          <a:pPr algn="l"/>
          <a:r>
            <a:rPr lang="es-ES_tradnl" sz="2800" dirty="0"/>
            <a:t>Precios basados en el mercado</a:t>
          </a:r>
        </a:p>
        <a:p>
          <a:pPr algn="l"/>
          <a:r>
            <a:rPr lang="es-ES_tradnl" sz="2800" dirty="0"/>
            <a:t>Eliminar criterios subjetivos en la fijación de precios </a:t>
          </a:r>
          <a:endParaRPr lang="es-MX" sz="2800" dirty="0"/>
        </a:p>
      </dgm:t>
    </dgm:pt>
    <dgm:pt modelId="{7E4166D2-E618-487E-A369-FAC93DFB3196}" type="parTrans" cxnId="{F7487F29-AADD-4CA4-862E-3501CC53F722}">
      <dgm:prSet/>
      <dgm:spPr/>
      <dgm:t>
        <a:bodyPr/>
        <a:lstStyle/>
        <a:p>
          <a:endParaRPr lang="es-MX"/>
        </a:p>
      </dgm:t>
    </dgm:pt>
    <dgm:pt modelId="{FA9E269B-EDA0-4707-B7F7-38F8EB8950FF}" type="sibTrans" cxnId="{F7487F29-AADD-4CA4-862E-3501CC53F722}">
      <dgm:prSet/>
      <dgm:spPr/>
      <dgm:t>
        <a:bodyPr/>
        <a:lstStyle/>
        <a:p>
          <a:endParaRPr lang="es-MX"/>
        </a:p>
      </dgm:t>
    </dgm:pt>
    <dgm:pt modelId="{A3759EEE-9637-4F4B-9724-C460BD432ADE}">
      <dgm:prSet phldrT="[Texto]" custT="1"/>
      <dgm:spPr>
        <a:solidFill>
          <a:srgbClr val="59D0BE"/>
        </a:solidFill>
      </dgm:spPr>
      <dgm:t>
        <a:bodyPr/>
        <a:lstStyle/>
        <a:p>
          <a:endParaRPr lang="es-MX" sz="6000" dirty="0"/>
        </a:p>
      </dgm:t>
    </dgm:pt>
    <dgm:pt modelId="{0EEA4018-B745-4193-BAA5-8EEBF2D00D5A}" type="parTrans" cxnId="{D63399C1-0DBF-496C-B914-EC1AA92AAB80}">
      <dgm:prSet/>
      <dgm:spPr/>
      <dgm:t>
        <a:bodyPr/>
        <a:lstStyle/>
        <a:p>
          <a:endParaRPr lang="es-MX"/>
        </a:p>
      </dgm:t>
    </dgm:pt>
    <dgm:pt modelId="{D53B93B1-2A07-4C00-BD2D-71D35C9807B6}" type="sibTrans" cxnId="{D63399C1-0DBF-496C-B914-EC1AA92AAB80}">
      <dgm:prSet/>
      <dgm:spPr/>
      <dgm:t>
        <a:bodyPr/>
        <a:lstStyle/>
        <a:p>
          <a:endParaRPr lang="es-MX"/>
        </a:p>
      </dgm:t>
    </dgm:pt>
    <dgm:pt modelId="{65E332C6-CA67-45AB-8DC5-3684C154CEBA}">
      <dgm:prSet phldrT="[Texto]" custT="1"/>
      <dgm:spPr/>
      <dgm:t>
        <a:bodyPr/>
        <a:lstStyle/>
        <a:p>
          <a:r>
            <a:rPr lang="es-ES_tradnl" sz="6000" b="1" dirty="0"/>
            <a:t>P</a:t>
          </a:r>
          <a:r>
            <a:rPr lang="es-ES_tradnl" sz="4000" b="1" dirty="0"/>
            <a:t>recio</a:t>
          </a:r>
          <a:endParaRPr lang="es-MX" sz="4000" b="1" dirty="0"/>
        </a:p>
      </dgm:t>
    </dgm:pt>
    <dgm:pt modelId="{2D061DB2-829E-4675-BC3F-DE2207BAEA02}" type="parTrans" cxnId="{D1509481-CBE4-405F-AA46-C6F00384262F}">
      <dgm:prSet/>
      <dgm:spPr/>
      <dgm:t>
        <a:bodyPr/>
        <a:lstStyle/>
        <a:p>
          <a:endParaRPr lang="es-MX"/>
        </a:p>
      </dgm:t>
    </dgm:pt>
    <dgm:pt modelId="{49305FB2-5D1B-4D46-8411-DD045772310C}" type="sibTrans" cxnId="{D1509481-CBE4-405F-AA46-C6F00384262F}">
      <dgm:prSet/>
      <dgm:spPr/>
      <dgm:t>
        <a:bodyPr/>
        <a:lstStyle/>
        <a:p>
          <a:endParaRPr lang="es-MX"/>
        </a:p>
      </dgm:t>
    </dgm:pt>
    <dgm:pt modelId="{6AE5E492-5396-49C8-9245-90083D0514F0}">
      <dgm:prSet phldrT="[Texto]" phldr="1"/>
      <dgm:spPr>
        <a:solidFill>
          <a:srgbClr val="59D0BE"/>
        </a:solidFill>
      </dgm:spPr>
      <dgm:t>
        <a:bodyPr/>
        <a:lstStyle/>
        <a:p>
          <a:endParaRPr lang="es-MX" dirty="0"/>
        </a:p>
      </dgm:t>
    </dgm:pt>
    <dgm:pt modelId="{B376D8F2-B911-40E3-9B75-921BC0B6F5EF}" type="parTrans" cxnId="{9E97F065-4655-41E0-A094-4CFD364F19AC}">
      <dgm:prSet/>
      <dgm:spPr/>
      <dgm:t>
        <a:bodyPr/>
        <a:lstStyle/>
        <a:p>
          <a:endParaRPr lang="es-MX"/>
        </a:p>
      </dgm:t>
    </dgm:pt>
    <dgm:pt modelId="{AC14429A-DCBA-4A81-A376-C414004C774C}" type="sibTrans" cxnId="{9E97F065-4655-41E0-A094-4CFD364F19AC}">
      <dgm:prSet/>
      <dgm:spPr/>
      <dgm:t>
        <a:bodyPr/>
        <a:lstStyle/>
        <a:p>
          <a:endParaRPr lang="es-MX"/>
        </a:p>
      </dgm:t>
    </dgm:pt>
    <dgm:pt modelId="{F3F97602-3807-45D8-8E5B-29820A7BD361}">
      <dgm:prSet phldrT="[Texto]" phldr="1"/>
      <dgm:spPr>
        <a:solidFill>
          <a:srgbClr val="59D0BE"/>
        </a:solidFill>
      </dgm:spPr>
      <dgm:t>
        <a:bodyPr/>
        <a:lstStyle/>
        <a:p>
          <a:endParaRPr lang="es-MX" dirty="0"/>
        </a:p>
      </dgm:t>
    </dgm:pt>
    <dgm:pt modelId="{CFC563A2-B0EE-4F29-AB5A-418560952206}" type="parTrans" cxnId="{EE891DC4-6C39-4884-8BB3-9854D4661F14}">
      <dgm:prSet/>
      <dgm:spPr/>
      <dgm:t>
        <a:bodyPr/>
        <a:lstStyle/>
        <a:p>
          <a:endParaRPr lang="es-MX"/>
        </a:p>
      </dgm:t>
    </dgm:pt>
    <dgm:pt modelId="{C1C0A08D-6577-462A-BE8C-6F8F210B1979}" type="sibTrans" cxnId="{EE891DC4-6C39-4884-8BB3-9854D4661F14}">
      <dgm:prSet/>
      <dgm:spPr/>
      <dgm:t>
        <a:bodyPr/>
        <a:lstStyle/>
        <a:p>
          <a:endParaRPr lang="es-MX"/>
        </a:p>
      </dgm:t>
    </dgm:pt>
    <dgm:pt modelId="{8D81DF0C-1A21-415D-A70B-F43D7F19424F}" type="pres">
      <dgm:prSet presAssocID="{3E095C1F-E06F-418B-9FE0-24578064E19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E3D1B4-31B2-4C9B-A274-431E0A7C73F9}" type="pres">
      <dgm:prSet presAssocID="{3E095C1F-E06F-418B-9FE0-24578064E191}" presName="matrix" presStyleCnt="0"/>
      <dgm:spPr/>
    </dgm:pt>
    <dgm:pt modelId="{3C31E71C-0927-409B-AB57-7ADFF744B1C7}" type="pres">
      <dgm:prSet presAssocID="{3E095C1F-E06F-418B-9FE0-24578064E191}" presName="tile1" presStyleLbl="node1" presStyleIdx="0" presStyleCnt="4" custScaleX="101139" custScaleY="123000" custLinFactNeighborX="-1499"/>
      <dgm:spPr/>
    </dgm:pt>
    <dgm:pt modelId="{C630A95B-2761-45B3-AB33-23B8E3D469AD}" type="pres">
      <dgm:prSet presAssocID="{3E095C1F-E06F-418B-9FE0-24578064E1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08A5FD-E19C-4983-AAE1-9E6426A81B8D}" type="pres">
      <dgm:prSet presAssocID="{3E095C1F-E06F-418B-9FE0-24578064E191}" presName="tile2" presStyleLbl="node1" presStyleIdx="1" presStyleCnt="4" custScaleX="113889" custScaleY="124989" custLinFactNeighborX="0" custLinFactNeighborY="1264"/>
      <dgm:spPr/>
    </dgm:pt>
    <dgm:pt modelId="{DDD3A114-C34A-41A4-A533-A230B4CD8930}" type="pres">
      <dgm:prSet presAssocID="{3E095C1F-E06F-418B-9FE0-24578064E1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ED4BE5-C321-465A-8483-9C9D620412A0}" type="pres">
      <dgm:prSet presAssocID="{3E095C1F-E06F-418B-9FE0-24578064E191}" presName="tile3" presStyleLbl="node1" presStyleIdx="2" presStyleCnt="4" custScaleX="101083" custScaleY="109182" custLinFactNeighborY="404"/>
      <dgm:spPr/>
    </dgm:pt>
    <dgm:pt modelId="{06AD55D2-D7B9-41C2-81D1-24458E8F0DA0}" type="pres">
      <dgm:prSet presAssocID="{3E095C1F-E06F-418B-9FE0-24578064E1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8A1881-ACB3-4345-BA6A-1AD3701496EC}" type="pres">
      <dgm:prSet presAssocID="{3E095C1F-E06F-418B-9FE0-24578064E191}" presName="tile4" presStyleLbl="node1" presStyleIdx="3" presStyleCnt="4" custScaleX="113759" custScaleY="107566"/>
      <dgm:spPr/>
    </dgm:pt>
    <dgm:pt modelId="{0701AF7A-C336-4546-8730-AF1BA811019F}" type="pres">
      <dgm:prSet presAssocID="{3E095C1F-E06F-418B-9FE0-24578064E1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E0534EE-847F-411F-BD04-EE2BA8A72824}" type="pres">
      <dgm:prSet presAssocID="{3E095C1F-E06F-418B-9FE0-24578064E191}" presName="centerTile" presStyleLbl="fgShp" presStyleIdx="0" presStyleCnt="1" custScaleX="221308" custScaleY="258636" custLinFactNeighborX="-69049" custLinFactNeighborY="76399">
        <dgm:presLayoutVars>
          <dgm:chMax val="0"/>
          <dgm:chPref val="0"/>
        </dgm:presLayoutVars>
      </dgm:prSet>
      <dgm:spPr/>
    </dgm:pt>
  </dgm:ptLst>
  <dgm:cxnLst>
    <dgm:cxn modelId="{ECD3881E-4DA6-487F-8559-D280CED6D2C2}" type="presOf" srcId="{A3759EEE-9637-4F4B-9724-C460BD432ADE}" destId="{C630A95B-2761-45B3-AB33-23B8E3D469AD}" srcOrd="1" destOrd="0" presId="urn:microsoft.com/office/officeart/2005/8/layout/matrix1"/>
    <dgm:cxn modelId="{F7487F29-AADD-4CA4-862E-3501CC53F722}" srcId="{3E095C1F-E06F-418B-9FE0-24578064E191}" destId="{96710DC4-3493-422F-B49D-3FA9141202C0}" srcOrd="0" destOrd="0" parTransId="{7E4166D2-E618-487E-A369-FAC93DFB3196}" sibTransId="{FA9E269B-EDA0-4707-B7F7-38F8EB8950FF}"/>
    <dgm:cxn modelId="{237A9340-A7A1-46C3-A6F6-9053275E8730}" type="presOf" srcId="{65E332C6-CA67-45AB-8DC5-3684C154CEBA}" destId="{DDD3A114-C34A-41A4-A533-A230B4CD8930}" srcOrd="1" destOrd="0" presId="urn:microsoft.com/office/officeart/2005/8/layout/matrix1"/>
    <dgm:cxn modelId="{BB039E41-BB53-45A5-AA25-97DCB57956D1}" type="presOf" srcId="{3E095C1F-E06F-418B-9FE0-24578064E191}" destId="{8D81DF0C-1A21-415D-A70B-F43D7F19424F}" srcOrd="0" destOrd="0" presId="urn:microsoft.com/office/officeart/2005/8/layout/matrix1"/>
    <dgm:cxn modelId="{9E97F065-4655-41E0-A094-4CFD364F19AC}" srcId="{96710DC4-3493-422F-B49D-3FA9141202C0}" destId="{6AE5E492-5396-49C8-9245-90083D0514F0}" srcOrd="2" destOrd="0" parTransId="{B376D8F2-B911-40E3-9B75-921BC0B6F5EF}" sibTransId="{AC14429A-DCBA-4A81-A376-C414004C774C}"/>
    <dgm:cxn modelId="{EFCF3E6C-78DE-4F11-AA1D-8AE2DB03617C}" type="presOf" srcId="{96710DC4-3493-422F-B49D-3FA9141202C0}" destId="{BE0534EE-847F-411F-BD04-EE2BA8A72824}" srcOrd="0" destOrd="0" presId="urn:microsoft.com/office/officeart/2005/8/layout/matrix1"/>
    <dgm:cxn modelId="{D8F39272-DE68-470A-AACA-AEA19F14149A}" type="presOf" srcId="{F3F97602-3807-45D8-8E5B-29820A7BD361}" destId="{948A1881-ACB3-4345-BA6A-1AD3701496EC}" srcOrd="0" destOrd="0" presId="urn:microsoft.com/office/officeart/2005/8/layout/matrix1"/>
    <dgm:cxn modelId="{D1509481-CBE4-405F-AA46-C6F00384262F}" srcId="{96710DC4-3493-422F-B49D-3FA9141202C0}" destId="{65E332C6-CA67-45AB-8DC5-3684C154CEBA}" srcOrd="1" destOrd="0" parTransId="{2D061DB2-829E-4675-BC3F-DE2207BAEA02}" sibTransId="{49305FB2-5D1B-4D46-8411-DD045772310C}"/>
    <dgm:cxn modelId="{A9978D89-AEBA-4873-AD9D-38C7F0D391E6}" type="presOf" srcId="{6AE5E492-5396-49C8-9245-90083D0514F0}" destId="{A4ED4BE5-C321-465A-8483-9C9D620412A0}" srcOrd="0" destOrd="0" presId="urn:microsoft.com/office/officeart/2005/8/layout/matrix1"/>
    <dgm:cxn modelId="{9F4C6F94-3E1F-44FC-9E29-B563BF10A5C8}" type="presOf" srcId="{65E332C6-CA67-45AB-8DC5-3684C154CEBA}" destId="{2308A5FD-E19C-4983-AAE1-9E6426A81B8D}" srcOrd="0" destOrd="0" presId="urn:microsoft.com/office/officeart/2005/8/layout/matrix1"/>
    <dgm:cxn modelId="{D63399C1-0DBF-496C-B914-EC1AA92AAB80}" srcId="{96710DC4-3493-422F-B49D-3FA9141202C0}" destId="{A3759EEE-9637-4F4B-9724-C460BD432ADE}" srcOrd="0" destOrd="0" parTransId="{0EEA4018-B745-4193-BAA5-8EEBF2D00D5A}" sibTransId="{D53B93B1-2A07-4C00-BD2D-71D35C9807B6}"/>
    <dgm:cxn modelId="{EE891DC4-6C39-4884-8BB3-9854D4661F14}" srcId="{96710DC4-3493-422F-B49D-3FA9141202C0}" destId="{F3F97602-3807-45D8-8E5B-29820A7BD361}" srcOrd="3" destOrd="0" parTransId="{CFC563A2-B0EE-4F29-AB5A-418560952206}" sibTransId="{C1C0A08D-6577-462A-BE8C-6F8F210B1979}"/>
    <dgm:cxn modelId="{B0DDE6D1-267B-467A-8F55-8DC75165C022}" type="presOf" srcId="{A3759EEE-9637-4F4B-9724-C460BD432ADE}" destId="{3C31E71C-0927-409B-AB57-7ADFF744B1C7}" srcOrd="0" destOrd="0" presId="urn:microsoft.com/office/officeart/2005/8/layout/matrix1"/>
    <dgm:cxn modelId="{1924ABE1-DA31-4381-A503-05D3D7129052}" type="presOf" srcId="{6AE5E492-5396-49C8-9245-90083D0514F0}" destId="{06AD55D2-D7B9-41C2-81D1-24458E8F0DA0}" srcOrd="1" destOrd="0" presId="urn:microsoft.com/office/officeart/2005/8/layout/matrix1"/>
    <dgm:cxn modelId="{569E8CFC-F810-4A1F-A63B-E0F2DDBA63A0}" type="presOf" srcId="{F3F97602-3807-45D8-8E5B-29820A7BD361}" destId="{0701AF7A-C336-4546-8730-AF1BA811019F}" srcOrd="1" destOrd="0" presId="urn:microsoft.com/office/officeart/2005/8/layout/matrix1"/>
    <dgm:cxn modelId="{22D2D3CF-DC08-40EE-891D-DE34166F83CB}" type="presParOf" srcId="{8D81DF0C-1A21-415D-A70B-F43D7F19424F}" destId="{11E3D1B4-31B2-4C9B-A274-431E0A7C73F9}" srcOrd="0" destOrd="0" presId="urn:microsoft.com/office/officeart/2005/8/layout/matrix1"/>
    <dgm:cxn modelId="{FA15A864-3D1F-4914-8B64-556FB51C0887}" type="presParOf" srcId="{11E3D1B4-31B2-4C9B-A274-431E0A7C73F9}" destId="{3C31E71C-0927-409B-AB57-7ADFF744B1C7}" srcOrd="0" destOrd="0" presId="urn:microsoft.com/office/officeart/2005/8/layout/matrix1"/>
    <dgm:cxn modelId="{3A226940-C875-4A4E-80B8-9F7E040A7B6B}" type="presParOf" srcId="{11E3D1B4-31B2-4C9B-A274-431E0A7C73F9}" destId="{C630A95B-2761-45B3-AB33-23B8E3D469AD}" srcOrd="1" destOrd="0" presId="urn:microsoft.com/office/officeart/2005/8/layout/matrix1"/>
    <dgm:cxn modelId="{4BEDFBBE-3B6D-4548-B42D-591721DE84B4}" type="presParOf" srcId="{11E3D1B4-31B2-4C9B-A274-431E0A7C73F9}" destId="{2308A5FD-E19C-4983-AAE1-9E6426A81B8D}" srcOrd="2" destOrd="0" presId="urn:microsoft.com/office/officeart/2005/8/layout/matrix1"/>
    <dgm:cxn modelId="{F571BD93-F96E-4CB1-88E2-034470A2B84F}" type="presParOf" srcId="{11E3D1B4-31B2-4C9B-A274-431E0A7C73F9}" destId="{DDD3A114-C34A-41A4-A533-A230B4CD8930}" srcOrd="3" destOrd="0" presId="urn:microsoft.com/office/officeart/2005/8/layout/matrix1"/>
    <dgm:cxn modelId="{092581C4-1C23-489B-B08C-A41BB9268F50}" type="presParOf" srcId="{11E3D1B4-31B2-4C9B-A274-431E0A7C73F9}" destId="{A4ED4BE5-C321-465A-8483-9C9D620412A0}" srcOrd="4" destOrd="0" presId="urn:microsoft.com/office/officeart/2005/8/layout/matrix1"/>
    <dgm:cxn modelId="{08D88851-2DA5-4B8B-AA7F-2CC9C448202C}" type="presParOf" srcId="{11E3D1B4-31B2-4C9B-A274-431E0A7C73F9}" destId="{06AD55D2-D7B9-41C2-81D1-24458E8F0DA0}" srcOrd="5" destOrd="0" presId="urn:microsoft.com/office/officeart/2005/8/layout/matrix1"/>
    <dgm:cxn modelId="{D8A43F17-7AF2-403E-B3A1-B399A2D47E85}" type="presParOf" srcId="{11E3D1B4-31B2-4C9B-A274-431E0A7C73F9}" destId="{948A1881-ACB3-4345-BA6A-1AD3701496EC}" srcOrd="6" destOrd="0" presId="urn:microsoft.com/office/officeart/2005/8/layout/matrix1"/>
    <dgm:cxn modelId="{78A78082-3B15-47F7-8A83-1AAF118BB637}" type="presParOf" srcId="{11E3D1B4-31B2-4C9B-A274-431E0A7C73F9}" destId="{0701AF7A-C336-4546-8730-AF1BA811019F}" srcOrd="7" destOrd="0" presId="urn:microsoft.com/office/officeart/2005/8/layout/matrix1"/>
    <dgm:cxn modelId="{391A1E1F-A523-47D6-A9E9-AFE5A0AD079C}" type="presParOf" srcId="{8D81DF0C-1A21-415D-A70B-F43D7F19424F}" destId="{BE0534EE-847F-411F-BD04-EE2BA8A728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E095C1F-E06F-418B-9FE0-24578064E191}" type="doc">
      <dgm:prSet loTypeId="urn:microsoft.com/office/officeart/2005/8/layout/matrix1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6710DC4-3493-422F-B49D-3FA9141202C0}">
      <dgm:prSet phldrT="[Texto]"/>
      <dgm:spPr>
        <a:solidFill>
          <a:srgbClr val="8FAADC"/>
        </a:solidFill>
      </dgm:spPr>
      <dgm:t>
        <a:bodyPr/>
        <a:lstStyle/>
        <a:p>
          <a:pPr algn="r"/>
          <a:r>
            <a:rPr lang="es-ES_tradnl" dirty="0"/>
            <a:t>Eliminar la idea de vender directo como algo bueno </a:t>
          </a:r>
          <a:r>
            <a:rPr lang="es-ES_tradnl" i="1" dirty="0"/>
            <a:t>per se </a:t>
          </a:r>
        </a:p>
        <a:p>
          <a:pPr algn="r"/>
          <a:r>
            <a:rPr lang="es-ES_tradnl" dirty="0"/>
            <a:t>Desarrollar estrategias de distribución acorde a las condiciones de cada agricultor, empresa o industria</a:t>
          </a:r>
        </a:p>
        <a:p>
          <a:pPr algn="r"/>
          <a:r>
            <a:rPr lang="es-ES_tradnl" dirty="0"/>
            <a:t>Trabajar con los eslabones de la cadena para que en conjunto se lleven los productos al consumidor en tiempo, forma y costo  </a:t>
          </a:r>
          <a:endParaRPr lang="es-MX" dirty="0"/>
        </a:p>
      </dgm:t>
    </dgm:pt>
    <dgm:pt modelId="{7E4166D2-E618-487E-A369-FAC93DFB3196}" type="parTrans" cxnId="{F7487F29-AADD-4CA4-862E-3501CC53F722}">
      <dgm:prSet/>
      <dgm:spPr/>
      <dgm:t>
        <a:bodyPr/>
        <a:lstStyle/>
        <a:p>
          <a:endParaRPr lang="es-MX"/>
        </a:p>
      </dgm:t>
    </dgm:pt>
    <dgm:pt modelId="{FA9E269B-EDA0-4707-B7F7-38F8EB8950FF}" type="sibTrans" cxnId="{F7487F29-AADD-4CA4-862E-3501CC53F722}">
      <dgm:prSet/>
      <dgm:spPr/>
      <dgm:t>
        <a:bodyPr/>
        <a:lstStyle/>
        <a:p>
          <a:endParaRPr lang="es-MX"/>
        </a:p>
      </dgm:t>
    </dgm:pt>
    <dgm:pt modelId="{A3759EEE-9637-4F4B-9724-C460BD432ADE}">
      <dgm:prSet phldrT="[Texto]" custT="1"/>
      <dgm:spPr>
        <a:solidFill>
          <a:srgbClr val="56C56D"/>
        </a:solidFill>
      </dgm:spPr>
      <dgm:t>
        <a:bodyPr/>
        <a:lstStyle/>
        <a:p>
          <a:endParaRPr lang="es-MX" sz="6000" dirty="0"/>
        </a:p>
      </dgm:t>
    </dgm:pt>
    <dgm:pt modelId="{0EEA4018-B745-4193-BAA5-8EEBF2D00D5A}" type="parTrans" cxnId="{D63399C1-0DBF-496C-B914-EC1AA92AAB80}">
      <dgm:prSet/>
      <dgm:spPr/>
      <dgm:t>
        <a:bodyPr/>
        <a:lstStyle/>
        <a:p>
          <a:endParaRPr lang="es-MX"/>
        </a:p>
      </dgm:t>
    </dgm:pt>
    <dgm:pt modelId="{D53B93B1-2A07-4C00-BD2D-71D35C9807B6}" type="sibTrans" cxnId="{D63399C1-0DBF-496C-B914-EC1AA92AAB80}">
      <dgm:prSet/>
      <dgm:spPr/>
      <dgm:t>
        <a:bodyPr/>
        <a:lstStyle/>
        <a:p>
          <a:endParaRPr lang="es-MX"/>
        </a:p>
      </dgm:t>
    </dgm:pt>
    <dgm:pt modelId="{65E332C6-CA67-45AB-8DC5-3684C154CEBA}">
      <dgm:prSet phldrT="[Texto]" phldr="1"/>
      <dgm:spPr>
        <a:solidFill>
          <a:srgbClr val="56C56D"/>
        </a:solidFill>
      </dgm:spPr>
      <dgm:t>
        <a:bodyPr/>
        <a:lstStyle/>
        <a:p>
          <a:endParaRPr lang="es-MX" dirty="0"/>
        </a:p>
      </dgm:t>
    </dgm:pt>
    <dgm:pt modelId="{2D061DB2-829E-4675-BC3F-DE2207BAEA02}" type="parTrans" cxnId="{D1509481-CBE4-405F-AA46-C6F00384262F}">
      <dgm:prSet/>
      <dgm:spPr/>
      <dgm:t>
        <a:bodyPr/>
        <a:lstStyle/>
        <a:p>
          <a:endParaRPr lang="es-MX"/>
        </a:p>
      </dgm:t>
    </dgm:pt>
    <dgm:pt modelId="{49305FB2-5D1B-4D46-8411-DD045772310C}" type="sibTrans" cxnId="{D1509481-CBE4-405F-AA46-C6F00384262F}">
      <dgm:prSet/>
      <dgm:spPr/>
      <dgm:t>
        <a:bodyPr/>
        <a:lstStyle/>
        <a:p>
          <a:endParaRPr lang="es-MX"/>
        </a:p>
      </dgm:t>
    </dgm:pt>
    <dgm:pt modelId="{6AE5E492-5396-49C8-9245-90083D0514F0}">
      <dgm:prSet phldrT="[Texto]" custT="1"/>
      <dgm:spPr/>
      <dgm:t>
        <a:bodyPr/>
        <a:lstStyle/>
        <a:p>
          <a:pPr algn="ctr"/>
          <a:r>
            <a:rPr lang="es-ES_tradnl" sz="6000" b="1" dirty="0"/>
            <a:t>P</a:t>
          </a:r>
          <a:r>
            <a:rPr lang="es-ES_tradnl" sz="4000" b="1" dirty="0"/>
            <a:t>laza</a:t>
          </a:r>
          <a:r>
            <a:rPr lang="es-ES_tradnl" sz="4000" dirty="0"/>
            <a:t> (Distribución)</a:t>
          </a:r>
          <a:endParaRPr lang="es-MX" sz="4000" dirty="0"/>
        </a:p>
      </dgm:t>
    </dgm:pt>
    <dgm:pt modelId="{B376D8F2-B911-40E3-9B75-921BC0B6F5EF}" type="parTrans" cxnId="{9E97F065-4655-41E0-A094-4CFD364F19AC}">
      <dgm:prSet/>
      <dgm:spPr/>
      <dgm:t>
        <a:bodyPr/>
        <a:lstStyle/>
        <a:p>
          <a:endParaRPr lang="es-MX"/>
        </a:p>
      </dgm:t>
    </dgm:pt>
    <dgm:pt modelId="{AC14429A-DCBA-4A81-A376-C414004C774C}" type="sibTrans" cxnId="{9E97F065-4655-41E0-A094-4CFD364F19AC}">
      <dgm:prSet/>
      <dgm:spPr/>
      <dgm:t>
        <a:bodyPr/>
        <a:lstStyle/>
        <a:p>
          <a:endParaRPr lang="es-MX"/>
        </a:p>
      </dgm:t>
    </dgm:pt>
    <dgm:pt modelId="{F3F97602-3807-45D8-8E5B-29820A7BD361}">
      <dgm:prSet phldrT="[Texto]" phldr="1"/>
      <dgm:spPr>
        <a:solidFill>
          <a:srgbClr val="56C56D"/>
        </a:solidFill>
      </dgm:spPr>
      <dgm:t>
        <a:bodyPr/>
        <a:lstStyle/>
        <a:p>
          <a:endParaRPr lang="es-MX" dirty="0"/>
        </a:p>
      </dgm:t>
    </dgm:pt>
    <dgm:pt modelId="{CFC563A2-B0EE-4F29-AB5A-418560952206}" type="parTrans" cxnId="{EE891DC4-6C39-4884-8BB3-9854D4661F14}">
      <dgm:prSet/>
      <dgm:spPr/>
      <dgm:t>
        <a:bodyPr/>
        <a:lstStyle/>
        <a:p>
          <a:endParaRPr lang="es-MX"/>
        </a:p>
      </dgm:t>
    </dgm:pt>
    <dgm:pt modelId="{C1C0A08D-6577-462A-BE8C-6F8F210B1979}" type="sibTrans" cxnId="{EE891DC4-6C39-4884-8BB3-9854D4661F14}">
      <dgm:prSet/>
      <dgm:spPr/>
      <dgm:t>
        <a:bodyPr/>
        <a:lstStyle/>
        <a:p>
          <a:endParaRPr lang="es-MX"/>
        </a:p>
      </dgm:t>
    </dgm:pt>
    <dgm:pt modelId="{8D81DF0C-1A21-415D-A70B-F43D7F19424F}" type="pres">
      <dgm:prSet presAssocID="{3E095C1F-E06F-418B-9FE0-24578064E19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E3D1B4-31B2-4C9B-A274-431E0A7C73F9}" type="pres">
      <dgm:prSet presAssocID="{3E095C1F-E06F-418B-9FE0-24578064E191}" presName="matrix" presStyleCnt="0"/>
      <dgm:spPr/>
    </dgm:pt>
    <dgm:pt modelId="{3C31E71C-0927-409B-AB57-7ADFF744B1C7}" type="pres">
      <dgm:prSet presAssocID="{3E095C1F-E06F-418B-9FE0-24578064E191}" presName="tile1" presStyleLbl="node1" presStyleIdx="0" presStyleCnt="4" custScaleX="106636" custLinFactNeighborX="-1499"/>
      <dgm:spPr/>
    </dgm:pt>
    <dgm:pt modelId="{C630A95B-2761-45B3-AB33-23B8E3D469AD}" type="pres">
      <dgm:prSet presAssocID="{3E095C1F-E06F-418B-9FE0-24578064E1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08A5FD-E19C-4983-AAE1-9E6426A81B8D}" type="pres">
      <dgm:prSet presAssocID="{3E095C1F-E06F-418B-9FE0-24578064E191}" presName="tile2" presStyleLbl="node1" presStyleIdx="1" presStyleCnt="4" custScaleX="99512" custScaleY="99849"/>
      <dgm:spPr/>
    </dgm:pt>
    <dgm:pt modelId="{DDD3A114-C34A-41A4-A533-A230B4CD8930}" type="pres">
      <dgm:prSet presAssocID="{3E095C1F-E06F-418B-9FE0-24578064E1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ED4BE5-C321-465A-8483-9C9D620412A0}" type="pres">
      <dgm:prSet presAssocID="{3E095C1F-E06F-418B-9FE0-24578064E191}" presName="tile3" presStyleLbl="node1" presStyleIdx="2" presStyleCnt="4" custScaleX="106801" custScaleY="116678"/>
      <dgm:spPr/>
    </dgm:pt>
    <dgm:pt modelId="{06AD55D2-D7B9-41C2-81D1-24458E8F0DA0}" type="pres">
      <dgm:prSet presAssocID="{3E095C1F-E06F-418B-9FE0-24578064E1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8A1881-ACB3-4345-BA6A-1AD3701496EC}" type="pres">
      <dgm:prSet presAssocID="{3E095C1F-E06F-418B-9FE0-24578064E191}" presName="tile4" presStyleLbl="node1" presStyleIdx="3" presStyleCnt="4" custScaleY="116993"/>
      <dgm:spPr/>
    </dgm:pt>
    <dgm:pt modelId="{0701AF7A-C336-4546-8730-AF1BA811019F}" type="pres">
      <dgm:prSet presAssocID="{3E095C1F-E06F-418B-9FE0-24578064E1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E0534EE-847F-411F-BD04-EE2BA8A72824}" type="pres">
      <dgm:prSet presAssocID="{3E095C1F-E06F-418B-9FE0-24578064E191}" presName="centerTile" presStyleLbl="fgShp" presStyleIdx="0" presStyleCnt="1" custScaleX="209997" custScaleY="280259" custLinFactNeighborX="56527" custLinFactNeighborY="-55746">
        <dgm:presLayoutVars>
          <dgm:chMax val="0"/>
          <dgm:chPref val="0"/>
        </dgm:presLayoutVars>
      </dgm:prSet>
      <dgm:spPr/>
    </dgm:pt>
  </dgm:ptLst>
  <dgm:cxnLst>
    <dgm:cxn modelId="{CCC1CC1A-7051-4E2A-B21B-F8DBB26AC905}" type="presOf" srcId="{6AE5E492-5396-49C8-9245-90083D0514F0}" destId="{06AD55D2-D7B9-41C2-81D1-24458E8F0DA0}" srcOrd="1" destOrd="0" presId="urn:microsoft.com/office/officeart/2005/8/layout/matrix1"/>
    <dgm:cxn modelId="{F7487F29-AADD-4CA4-862E-3501CC53F722}" srcId="{3E095C1F-E06F-418B-9FE0-24578064E191}" destId="{96710DC4-3493-422F-B49D-3FA9141202C0}" srcOrd="0" destOrd="0" parTransId="{7E4166D2-E618-487E-A369-FAC93DFB3196}" sibTransId="{FA9E269B-EDA0-4707-B7F7-38F8EB8950FF}"/>
    <dgm:cxn modelId="{6D7E5240-45D0-4CE1-A53E-D4BC4B22E2DB}" type="presOf" srcId="{F3F97602-3807-45D8-8E5B-29820A7BD361}" destId="{948A1881-ACB3-4345-BA6A-1AD3701496EC}" srcOrd="0" destOrd="0" presId="urn:microsoft.com/office/officeart/2005/8/layout/matrix1"/>
    <dgm:cxn modelId="{9E97F065-4655-41E0-A094-4CFD364F19AC}" srcId="{96710DC4-3493-422F-B49D-3FA9141202C0}" destId="{6AE5E492-5396-49C8-9245-90083D0514F0}" srcOrd="2" destOrd="0" parTransId="{B376D8F2-B911-40E3-9B75-921BC0B6F5EF}" sibTransId="{AC14429A-DCBA-4A81-A376-C414004C774C}"/>
    <dgm:cxn modelId="{B6C14147-875A-4BC0-B28A-C053C011A64B}" type="presOf" srcId="{65E332C6-CA67-45AB-8DC5-3684C154CEBA}" destId="{2308A5FD-E19C-4983-AAE1-9E6426A81B8D}" srcOrd="0" destOrd="0" presId="urn:microsoft.com/office/officeart/2005/8/layout/matrix1"/>
    <dgm:cxn modelId="{87AE4372-3FB7-4029-8AA6-799EC5A7278F}" type="presOf" srcId="{96710DC4-3493-422F-B49D-3FA9141202C0}" destId="{BE0534EE-847F-411F-BD04-EE2BA8A72824}" srcOrd="0" destOrd="0" presId="urn:microsoft.com/office/officeart/2005/8/layout/matrix1"/>
    <dgm:cxn modelId="{28F17773-B032-419B-8F32-954880CC6AFD}" type="presOf" srcId="{6AE5E492-5396-49C8-9245-90083D0514F0}" destId="{A4ED4BE5-C321-465A-8483-9C9D620412A0}" srcOrd="0" destOrd="0" presId="urn:microsoft.com/office/officeart/2005/8/layout/matrix1"/>
    <dgm:cxn modelId="{D1509481-CBE4-405F-AA46-C6F00384262F}" srcId="{96710DC4-3493-422F-B49D-3FA9141202C0}" destId="{65E332C6-CA67-45AB-8DC5-3684C154CEBA}" srcOrd="1" destOrd="0" parTransId="{2D061DB2-829E-4675-BC3F-DE2207BAEA02}" sibTransId="{49305FB2-5D1B-4D46-8411-DD045772310C}"/>
    <dgm:cxn modelId="{431A4898-87E0-4E2A-8B68-D8427E473EE2}" type="presOf" srcId="{A3759EEE-9637-4F4B-9724-C460BD432ADE}" destId="{3C31E71C-0927-409B-AB57-7ADFF744B1C7}" srcOrd="0" destOrd="0" presId="urn:microsoft.com/office/officeart/2005/8/layout/matrix1"/>
    <dgm:cxn modelId="{4A41EB99-8A93-4630-A827-379B17CBAB72}" type="presOf" srcId="{3E095C1F-E06F-418B-9FE0-24578064E191}" destId="{8D81DF0C-1A21-415D-A70B-F43D7F19424F}" srcOrd="0" destOrd="0" presId="urn:microsoft.com/office/officeart/2005/8/layout/matrix1"/>
    <dgm:cxn modelId="{3CFE8BB1-40AA-4F40-BAEA-9D19B9F0466A}" type="presOf" srcId="{65E332C6-CA67-45AB-8DC5-3684C154CEBA}" destId="{DDD3A114-C34A-41A4-A533-A230B4CD8930}" srcOrd="1" destOrd="0" presId="urn:microsoft.com/office/officeart/2005/8/layout/matrix1"/>
    <dgm:cxn modelId="{5DB7B8BC-6033-44FB-9BD1-9882294CC814}" type="presOf" srcId="{F3F97602-3807-45D8-8E5B-29820A7BD361}" destId="{0701AF7A-C336-4546-8730-AF1BA811019F}" srcOrd="1" destOrd="0" presId="urn:microsoft.com/office/officeart/2005/8/layout/matrix1"/>
    <dgm:cxn modelId="{D63399C1-0DBF-496C-B914-EC1AA92AAB80}" srcId="{96710DC4-3493-422F-B49D-3FA9141202C0}" destId="{A3759EEE-9637-4F4B-9724-C460BD432ADE}" srcOrd="0" destOrd="0" parTransId="{0EEA4018-B745-4193-BAA5-8EEBF2D00D5A}" sibTransId="{D53B93B1-2A07-4C00-BD2D-71D35C9807B6}"/>
    <dgm:cxn modelId="{EE891DC4-6C39-4884-8BB3-9854D4661F14}" srcId="{96710DC4-3493-422F-B49D-3FA9141202C0}" destId="{F3F97602-3807-45D8-8E5B-29820A7BD361}" srcOrd="3" destOrd="0" parTransId="{CFC563A2-B0EE-4F29-AB5A-418560952206}" sibTransId="{C1C0A08D-6577-462A-BE8C-6F8F210B1979}"/>
    <dgm:cxn modelId="{08127FD6-77DE-48CD-BA78-3A704A842FE2}" type="presOf" srcId="{A3759EEE-9637-4F4B-9724-C460BD432ADE}" destId="{C630A95B-2761-45B3-AB33-23B8E3D469AD}" srcOrd="1" destOrd="0" presId="urn:microsoft.com/office/officeart/2005/8/layout/matrix1"/>
    <dgm:cxn modelId="{8D549909-4D7C-4E42-B9BC-456664C9E33C}" type="presParOf" srcId="{8D81DF0C-1A21-415D-A70B-F43D7F19424F}" destId="{11E3D1B4-31B2-4C9B-A274-431E0A7C73F9}" srcOrd="0" destOrd="0" presId="urn:microsoft.com/office/officeart/2005/8/layout/matrix1"/>
    <dgm:cxn modelId="{4513F052-9891-49D7-8D5F-7A3C56317460}" type="presParOf" srcId="{11E3D1B4-31B2-4C9B-A274-431E0A7C73F9}" destId="{3C31E71C-0927-409B-AB57-7ADFF744B1C7}" srcOrd="0" destOrd="0" presId="urn:microsoft.com/office/officeart/2005/8/layout/matrix1"/>
    <dgm:cxn modelId="{15FFD3A4-F5FE-446B-9539-57BBF134AABC}" type="presParOf" srcId="{11E3D1B4-31B2-4C9B-A274-431E0A7C73F9}" destId="{C630A95B-2761-45B3-AB33-23B8E3D469AD}" srcOrd="1" destOrd="0" presId="urn:microsoft.com/office/officeart/2005/8/layout/matrix1"/>
    <dgm:cxn modelId="{13728FFE-AEBE-41C6-BC7C-F906A9258342}" type="presParOf" srcId="{11E3D1B4-31B2-4C9B-A274-431E0A7C73F9}" destId="{2308A5FD-E19C-4983-AAE1-9E6426A81B8D}" srcOrd="2" destOrd="0" presId="urn:microsoft.com/office/officeart/2005/8/layout/matrix1"/>
    <dgm:cxn modelId="{511971B4-DC31-493E-A4FC-214A4CA6B998}" type="presParOf" srcId="{11E3D1B4-31B2-4C9B-A274-431E0A7C73F9}" destId="{DDD3A114-C34A-41A4-A533-A230B4CD8930}" srcOrd="3" destOrd="0" presId="urn:microsoft.com/office/officeart/2005/8/layout/matrix1"/>
    <dgm:cxn modelId="{48BAFE14-2283-495D-A1EA-D9AE9F059005}" type="presParOf" srcId="{11E3D1B4-31B2-4C9B-A274-431E0A7C73F9}" destId="{A4ED4BE5-C321-465A-8483-9C9D620412A0}" srcOrd="4" destOrd="0" presId="urn:microsoft.com/office/officeart/2005/8/layout/matrix1"/>
    <dgm:cxn modelId="{346D9636-B3AA-48F8-9CAE-7005E414955F}" type="presParOf" srcId="{11E3D1B4-31B2-4C9B-A274-431E0A7C73F9}" destId="{06AD55D2-D7B9-41C2-81D1-24458E8F0DA0}" srcOrd="5" destOrd="0" presId="urn:microsoft.com/office/officeart/2005/8/layout/matrix1"/>
    <dgm:cxn modelId="{F818F7DE-D07C-4BA1-9FD8-8F8292A1DEE3}" type="presParOf" srcId="{11E3D1B4-31B2-4C9B-A274-431E0A7C73F9}" destId="{948A1881-ACB3-4345-BA6A-1AD3701496EC}" srcOrd="6" destOrd="0" presId="urn:microsoft.com/office/officeart/2005/8/layout/matrix1"/>
    <dgm:cxn modelId="{C4F09E8B-D722-42B0-9742-EA35E0158C6E}" type="presParOf" srcId="{11E3D1B4-31B2-4C9B-A274-431E0A7C73F9}" destId="{0701AF7A-C336-4546-8730-AF1BA811019F}" srcOrd="7" destOrd="0" presId="urn:microsoft.com/office/officeart/2005/8/layout/matrix1"/>
    <dgm:cxn modelId="{E8C10955-3818-4025-85F9-00027032DDB3}" type="presParOf" srcId="{8D81DF0C-1A21-415D-A70B-F43D7F19424F}" destId="{BE0534EE-847F-411F-BD04-EE2BA8A728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E095C1F-E06F-418B-9FE0-24578064E191}" type="doc">
      <dgm:prSet loTypeId="urn:microsoft.com/office/officeart/2005/8/layout/matrix1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6710DC4-3493-422F-B49D-3FA9141202C0}">
      <dgm:prSet phldrT="[Texto]"/>
      <dgm:spPr>
        <a:solidFill>
          <a:srgbClr val="8FAADC"/>
        </a:solidFill>
      </dgm:spPr>
      <dgm:t>
        <a:bodyPr/>
        <a:lstStyle/>
        <a:p>
          <a:pPr algn="r"/>
          <a:r>
            <a:rPr lang="es-ES_tradnl" dirty="0"/>
            <a:t>Mostrar a los consumidores el valor que los productos hortofrutícolas tienen en la alimentación de las familias mexicanas, así como su sabor, versatilidad, atractivo, </a:t>
          </a:r>
          <a:r>
            <a:rPr lang="es-ES_tradnl" b="1" dirty="0"/>
            <a:t>… </a:t>
          </a:r>
          <a:r>
            <a:rPr lang="es-ES_tradnl" b="1" i="1" dirty="0"/>
            <a:t>fortalecer la demanda</a:t>
          </a:r>
          <a:r>
            <a:rPr lang="es-ES_tradnl" i="1" dirty="0"/>
            <a:t>… </a:t>
          </a:r>
        </a:p>
      </dgm:t>
    </dgm:pt>
    <dgm:pt modelId="{7E4166D2-E618-487E-A369-FAC93DFB3196}" type="parTrans" cxnId="{F7487F29-AADD-4CA4-862E-3501CC53F722}">
      <dgm:prSet/>
      <dgm:spPr/>
      <dgm:t>
        <a:bodyPr/>
        <a:lstStyle/>
        <a:p>
          <a:endParaRPr lang="es-MX"/>
        </a:p>
      </dgm:t>
    </dgm:pt>
    <dgm:pt modelId="{FA9E269B-EDA0-4707-B7F7-38F8EB8950FF}" type="sibTrans" cxnId="{F7487F29-AADD-4CA4-862E-3501CC53F722}">
      <dgm:prSet/>
      <dgm:spPr/>
      <dgm:t>
        <a:bodyPr/>
        <a:lstStyle/>
        <a:p>
          <a:endParaRPr lang="es-MX"/>
        </a:p>
      </dgm:t>
    </dgm:pt>
    <dgm:pt modelId="{A3759EEE-9637-4F4B-9724-C460BD432ADE}">
      <dgm:prSet phldrT="[Texto]" custT="1"/>
      <dgm:spPr>
        <a:solidFill>
          <a:srgbClr val="77B550"/>
        </a:solidFill>
      </dgm:spPr>
      <dgm:t>
        <a:bodyPr/>
        <a:lstStyle/>
        <a:p>
          <a:endParaRPr lang="es-MX" sz="6000" dirty="0"/>
        </a:p>
      </dgm:t>
    </dgm:pt>
    <dgm:pt modelId="{0EEA4018-B745-4193-BAA5-8EEBF2D00D5A}" type="parTrans" cxnId="{D63399C1-0DBF-496C-B914-EC1AA92AAB80}">
      <dgm:prSet/>
      <dgm:spPr/>
      <dgm:t>
        <a:bodyPr/>
        <a:lstStyle/>
        <a:p>
          <a:endParaRPr lang="es-MX"/>
        </a:p>
      </dgm:t>
    </dgm:pt>
    <dgm:pt modelId="{D53B93B1-2A07-4C00-BD2D-71D35C9807B6}" type="sibTrans" cxnId="{D63399C1-0DBF-496C-B914-EC1AA92AAB80}">
      <dgm:prSet/>
      <dgm:spPr/>
      <dgm:t>
        <a:bodyPr/>
        <a:lstStyle/>
        <a:p>
          <a:endParaRPr lang="es-MX"/>
        </a:p>
      </dgm:t>
    </dgm:pt>
    <dgm:pt modelId="{65E332C6-CA67-45AB-8DC5-3684C154CEBA}">
      <dgm:prSet phldrT="[Texto]" phldr="1"/>
      <dgm:spPr>
        <a:solidFill>
          <a:srgbClr val="77B550"/>
        </a:solidFill>
      </dgm:spPr>
      <dgm:t>
        <a:bodyPr/>
        <a:lstStyle/>
        <a:p>
          <a:endParaRPr lang="es-MX" dirty="0"/>
        </a:p>
      </dgm:t>
    </dgm:pt>
    <dgm:pt modelId="{2D061DB2-829E-4675-BC3F-DE2207BAEA02}" type="parTrans" cxnId="{D1509481-CBE4-405F-AA46-C6F00384262F}">
      <dgm:prSet/>
      <dgm:spPr/>
      <dgm:t>
        <a:bodyPr/>
        <a:lstStyle/>
        <a:p>
          <a:endParaRPr lang="es-MX"/>
        </a:p>
      </dgm:t>
    </dgm:pt>
    <dgm:pt modelId="{49305FB2-5D1B-4D46-8411-DD045772310C}" type="sibTrans" cxnId="{D1509481-CBE4-405F-AA46-C6F00384262F}">
      <dgm:prSet/>
      <dgm:spPr/>
      <dgm:t>
        <a:bodyPr/>
        <a:lstStyle/>
        <a:p>
          <a:endParaRPr lang="es-MX"/>
        </a:p>
      </dgm:t>
    </dgm:pt>
    <dgm:pt modelId="{6AE5E492-5396-49C8-9245-90083D0514F0}">
      <dgm:prSet phldrT="[Texto]" phldr="1"/>
      <dgm:spPr>
        <a:solidFill>
          <a:srgbClr val="77B550"/>
        </a:solidFill>
      </dgm:spPr>
      <dgm:t>
        <a:bodyPr/>
        <a:lstStyle/>
        <a:p>
          <a:endParaRPr lang="es-MX" dirty="0"/>
        </a:p>
      </dgm:t>
    </dgm:pt>
    <dgm:pt modelId="{B376D8F2-B911-40E3-9B75-921BC0B6F5EF}" type="parTrans" cxnId="{9E97F065-4655-41E0-A094-4CFD364F19AC}">
      <dgm:prSet/>
      <dgm:spPr/>
      <dgm:t>
        <a:bodyPr/>
        <a:lstStyle/>
        <a:p>
          <a:endParaRPr lang="es-MX"/>
        </a:p>
      </dgm:t>
    </dgm:pt>
    <dgm:pt modelId="{AC14429A-DCBA-4A81-A376-C414004C774C}" type="sibTrans" cxnId="{9E97F065-4655-41E0-A094-4CFD364F19AC}">
      <dgm:prSet/>
      <dgm:spPr/>
      <dgm:t>
        <a:bodyPr/>
        <a:lstStyle/>
        <a:p>
          <a:endParaRPr lang="es-MX"/>
        </a:p>
      </dgm:t>
    </dgm:pt>
    <dgm:pt modelId="{F3F97602-3807-45D8-8E5B-29820A7BD361}">
      <dgm:prSet phldrT="[Texto]" custT="1"/>
      <dgm:spPr/>
      <dgm:t>
        <a:bodyPr/>
        <a:lstStyle/>
        <a:p>
          <a:pPr algn="r"/>
          <a:r>
            <a:rPr lang="es-ES_tradnl" sz="6000" b="1" dirty="0"/>
            <a:t>P</a:t>
          </a:r>
          <a:r>
            <a:rPr lang="es-ES_tradnl" sz="4000" b="1" dirty="0"/>
            <a:t>romoción</a:t>
          </a:r>
          <a:endParaRPr lang="es-MX" sz="4000" b="1" dirty="0"/>
        </a:p>
      </dgm:t>
    </dgm:pt>
    <dgm:pt modelId="{CFC563A2-B0EE-4F29-AB5A-418560952206}" type="parTrans" cxnId="{EE891DC4-6C39-4884-8BB3-9854D4661F14}">
      <dgm:prSet/>
      <dgm:spPr/>
      <dgm:t>
        <a:bodyPr/>
        <a:lstStyle/>
        <a:p>
          <a:endParaRPr lang="es-MX"/>
        </a:p>
      </dgm:t>
    </dgm:pt>
    <dgm:pt modelId="{C1C0A08D-6577-462A-BE8C-6F8F210B1979}" type="sibTrans" cxnId="{EE891DC4-6C39-4884-8BB3-9854D4661F14}">
      <dgm:prSet/>
      <dgm:spPr/>
      <dgm:t>
        <a:bodyPr/>
        <a:lstStyle/>
        <a:p>
          <a:endParaRPr lang="es-MX"/>
        </a:p>
      </dgm:t>
    </dgm:pt>
    <dgm:pt modelId="{8D81DF0C-1A21-415D-A70B-F43D7F19424F}" type="pres">
      <dgm:prSet presAssocID="{3E095C1F-E06F-418B-9FE0-24578064E19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E3D1B4-31B2-4C9B-A274-431E0A7C73F9}" type="pres">
      <dgm:prSet presAssocID="{3E095C1F-E06F-418B-9FE0-24578064E191}" presName="matrix" presStyleCnt="0"/>
      <dgm:spPr/>
    </dgm:pt>
    <dgm:pt modelId="{3C31E71C-0927-409B-AB57-7ADFF744B1C7}" type="pres">
      <dgm:prSet presAssocID="{3E095C1F-E06F-418B-9FE0-24578064E191}" presName="tile1" presStyleLbl="node1" presStyleIdx="0" presStyleCnt="4" custLinFactNeighborX="-1499"/>
      <dgm:spPr/>
    </dgm:pt>
    <dgm:pt modelId="{C630A95B-2761-45B3-AB33-23B8E3D469AD}" type="pres">
      <dgm:prSet presAssocID="{3E095C1F-E06F-418B-9FE0-24578064E19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08A5FD-E19C-4983-AAE1-9E6426A81B8D}" type="pres">
      <dgm:prSet presAssocID="{3E095C1F-E06F-418B-9FE0-24578064E191}" presName="tile2" presStyleLbl="node1" presStyleIdx="1" presStyleCnt="4" custScaleX="113660"/>
      <dgm:spPr/>
    </dgm:pt>
    <dgm:pt modelId="{DDD3A114-C34A-41A4-A533-A230B4CD8930}" type="pres">
      <dgm:prSet presAssocID="{3E095C1F-E06F-418B-9FE0-24578064E19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4ED4BE5-C321-465A-8483-9C9D620412A0}" type="pres">
      <dgm:prSet presAssocID="{3E095C1F-E06F-418B-9FE0-24578064E191}" presName="tile3" presStyleLbl="node1" presStyleIdx="2" presStyleCnt="4" custScaleY="116695"/>
      <dgm:spPr/>
    </dgm:pt>
    <dgm:pt modelId="{06AD55D2-D7B9-41C2-81D1-24458E8F0DA0}" type="pres">
      <dgm:prSet presAssocID="{3E095C1F-E06F-418B-9FE0-24578064E19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48A1881-ACB3-4345-BA6A-1AD3701496EC}" type="pres">
      <dgm:prSet presAssocID="{3E095C1F-E06F-418B-9FE0-24578064E191}" presName="tile4" presStyleLbl="node1" presStyleIdx="3" presStyleCnt="4" custScaleX="113889" custScaleY="116728"/>
      <dgm:spPr/>
    </dgm:pt>
    <dgm:pt modelId="{0701AF7A-C336-4546-8730-AF1BA811019F}" type="pres">
      <dgm:prSet presAssocID="{3E095C1F-E06F-418B-9FE0-24578064E19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E0534EE-847F-411F-BD04-EE2BA8A72824}" type="pres">
      <dgm:prSet presAssocID="{3E095C1F-E06F-418B-9FE0-24578064E191}" presName="centerTile" presStyleLbl="fgShp" presStyleIdx="0" presStyleCnt="1" custScaleX="209997" custScaleY="266911" custLinFactNeighborX="-61296" custLinFactNeighborY="-62283">
        <dgm:presLayoutVars>
          <dgm:chMax val="0"/>
          <dgm:chPref val="0"/>
        </dgm:presLayoutVars>
      </dgm:prSet>
      <dgm:spPr/>
    </dgm:pt>
  </dgm:ptLst>
  <dgm:cxnLst>
    <dgm:cxn modelId="{CF230C09-66C2-4E86-B247-02261C5971A0}" type="presOf" srcId="{A3759EEE-9637-4F4B-9724-C460BD432ADE}" destId="{C630A95B-2761-45B3-AB33-23B8E3D469AD}" srcOrd="1" destOrd="0" presId="urn:microsoft.com/office/officeart/2005/8/layout/matrix1"/>
    <dgm:cxn modelId="{47B4F213-269E-4FAD-8CD6-0632E8C00EB2}" type="presOf" srcId="{6AE5E492-5396-49C8-9245-90083D0514F0}" destId="{06AD55D2-D7B9-41C2-81D1-24458E8F0DA0}" srcOrd="1" destOrd="0" presId="urn:microsoft.com/office/officeart/2005/8/layout/matrix1"/>
    <dgm:cxn modelId="{55350F14-451B-4D9A-9374-42C311676577}" type="presOf" srcId="{F3F97602-3807-45D8-8E5B-29820A7BD361}" destId="{0701AF7A-C336-4546-8730-AF1BA811019F}" srcOrd="1" destOrd="0" presId="urn:microsoft.com/office/officeart/2005/8/layout/matrix1"/>
    <dgm:cxn modelId="{2F7C5A18-543A-4F53-8186-BB4392D1DAE7}" type="presOf" srcId="{F3F97602-3807-45D8-8E5B-29820A7BD361}" destId="{948A1881-ACB3-4345-BA6A-1AD3701496EC}" srcOrd="0" destOrd="0" presId="urn:microsoft.com/office/officeart/2005/8/layout/matrix1"/>
    <dgm:cxn modelId="{F7487F29-AADD-4CA4-862E-3501CC53F722}" srcId="{3E095C1F-E06F-418B-9FE0-24578064E191}" destId="{96710DC4-3493-422F-B49D-3FA9141202C0}" srcOrd="0" destOrd="0" parTransId="{7E4166D2-E618-487E-A369-FAC93DFB3196}" sibTransId="{FA9E269B-EDA0-4707-B7F7-38F8EB8950FF}"/>
    <dgm:cxn modelId="{B621023E-3684-429D-B2B4-EA07F26E1254}" type="presOf" srcId="{3E095C1F-E06F-418B-9FE0-24578064E191}" destId="{8D81DF0C-1A21-415D-A70B-F43D7F19424F}" srcOrd="0" destOrd="0" presId="urn:microsoft.com/office/officeart/2005/8/layout/matrix1"/>
    <dgm:cxn modelId="{9E97F065-4655-41E0-A094-4CFD364F19AC}" srcId="{96710DC4-3493-422F-B49D-3FA9141202C0}" destId="{6AE5E492-5396-49C8-9245-90083D0514F0}" srcOrd="2" destOrd="0" parTransId="{B376D8F2-B911-40E3-9B75-921BC0B6F5EF}" sibTransId="{AC14429A-DCBA-4A81-A376-C414004C774C}"/>
    <dgm:cxn modelId="{99475355-5A6F-4F17-A516-B6F929BE683E}" type="presOf" srcId="{6AE5E492-5396-49C8-9245-90083D0514F0}" destId="{A4ED4BE5-C321-465A-8483-9C9D620412A0}" srcOrd="0" destOrd="0" presId="urn:microsoft.com/office/officeart/2005/8/layout/matrix1"/>
    <dgm:cxn modelId="{D1509481-CBE4-405F-AA46-C6F00384262F}" srcId="{96710DC4-3493-422F-B49D-3FA9141202C0}" destId="{65E332C6-CA67-45AB-8DC5-3684C154CEBA}" srcOrd="1" destOrd="0" parTransId="{2D061DB2-829E-4675-BC3F-DE2207BAEA02}" sibTransId="{49305FB2-5D1B-4D46-8411-DD045772310C}"/>
    <dgm:cxn modelId="{EC30E98D-D99F-4F29-BDA5-38EFF46F37B6}" type="presOf" srcId="{A3759EEE-9637-4F4B-9724-C460BD432ADE}" destId="{3C31E71C-0927-409B-AB57-7ADFF744B1C7}" srcOrd="0" destOrd="0" presId="urn:microsoft.com/office/officeart/2005/8/layout/matrix1"/>
    <dgm:cxn modelId="{E5D3DAAA-4EC4-4DAB-BCD2-FDF950D7000D}" type="presOf" srcId="{65E332C6-CA67-45AB-8DC5-3684C154CEBA}" destId="{DDD3A114-C34A-41A4-A533-A230B4CD8930}" srcOrd="1" destOrd="0" presId="urn:microsoft.com/office/officeart/2005/8/layout/matrix1"/>
    <dgm:cxn modelId="{E28D1DAB-433D-4E6F-80E5-051CA2AA0915}" type="presOf" srcId="{65E332C6-CA67-45AB-8DC5-3684C154CEBA}" destId="{2308A5FD-E19C-4983-AAE1-9E6426A81B8D}" srcOrd="0" destOrd="0" presId="urn:microsoft.com/office/officeart/2005/8/layout/matrix1"/>
    <dgm:cxn modelId="{D63399C1-0DBF-496C-B914-EC1AA92AAB80}" srcId="{96710DC4-3493-422F-B49D-3FA9141202C0}" destId="{A3759EEE-9637-4F4B-9724-C460BD432ADE}" srcOrd="0" destOrd="0" parTransId="{0EEA4018-B745-4193-BAA5-8EEBF2D00D5A}" sibTransId="{D53B93B1-2A07-4C00-BD2D-71D35C9807B6}"/>
    <dgm:cxn modelId="{EE891DC4-6C39-4884-8BB3-9854D4661F14}" srcId="{96710DC4-3493-422F-B49D-3FA9141202C0}" destId="{F3F97602-3807-45D8-8E5B-29820A7BD361}" srcOrd="3" destOrd="0" parTransId="{CFC563A2-B0EE-4F29-AB5A-418560952206}" sibTransId="{C1C0A08D-6577-462A-BE8C-6F8F210B1979}"/>
    <dgm:cxn modelId="{611247F6-6D43-49B5-91E2-50859F98695B}" type="presOf" srcId="{96710DC4-3493-422F-B49D-3FA9141202C0}" destId="{BE0534EE-847F-411F-BD04-EE2BA8A72824}" srcOrd="0" destOrd="0" presId="urn:microsoft.com/office/officeart/2005/8/layout/matrix1"/>
    <dgm:cxn modelId="{BD567FD7-E18F-41FB-A635-68214A086C77}" type="presParOf" srcId="{8D81DF0C-1A21-415D-A70B-F43D7F19424F}" destId="{11E3D1B4-31B2-4C9B-A274-431E0A7C73F9}" srcOrd="0" destOrd="0" presId="urn:microsoft.com/office/officeart/2005/8/layout/matrix1"/>
    <dgm:cxn modelId="{F2BA0B38-2808-4AC9-9479-E3F3BFF300F7}" type="presParOf" srcId="{11E3D1B4-31B2-4C9B-A274-431E0A7C73F9}" destId="{3C31E71C-0927-409B-AB57-7ADFF744B1C7}" srcOrd="0" destOrd="0" presId="urn:microsoft.com/office/officeart/2005/8/layout/matrix1"/>
    <dgm:cxn modelId="{7B3A67BE-ED06-440F-98DF-017452F63239}" type="presParOf" srcId="{11E3D1B4-31B2-4C9B-A274-431E0A7C73F9}" destId="{C630A95B-2761-45B3-AB33-23B8E3D469AD}" srcOrd="1" destOrd="0" presId="urn:microsoft.com/office/officeart/2005/8/layout/matrix1"/>
    <dgm:cxn modelId="{559776EF-0BF1-4E71-A153-6661928786C8}" type="presParOf" srcId="{11E3D1B4-31B2-4C9B-A274-431E0A7C73F9}" destId="{2308A5FD-E19C-4983-AAE1-9E6426A81B8D}" srcOrd="2" destOrd="0" presId="urn:microsoft.com/office/officeart/2005/8/layout/matrix1"/>
    <dgm:cxn modelId="{005BCBE2-55AD-4E00-941B-69AA4E813665}" type="presParOf" srcId="{11E3D1B4-31B2-4C9B-A274-431E0A7C73F9}" destId="{DDD3A114-C34A-41A4-A533-A230B4CD8930}" srcOrd="3" destOrd="0" presId="urn:microsoft.com/office/officeart/2005/8/layout/matrix1"/>
    <dgm:cxn modelId="{8D0CEBCC-ACB7-49D0-B7C6-6ED85A1431DE}" type="presParOf" srcId="{11E3D1B4-31B2-4C9B-A274-431E0A7C73F9}" destId="{A4ED4BE5-C321-465A-8483-9C9D620412A0}" srcOrd="4" destOrd="0" presId="urn:microsoft.com/office/officeart/2005/8/layout/matrix1"/>
    <dgm:cxn modelId="{8E280DEE-E342-4396-992B-BFD0C3AF832C}" type="presParOf" srcId="{11E3D1B4-31B2-4C9B-A274-431E0A7C73F9}" destId="{06AD55D2-D7B9-41C2-81D1-24458E8F0DA0}" srcOrd="5" destOrd="0" presId="urn:microsoft.com/office/officeart/2005/8/layout/matrix1"/>
    <dgm:cxn modelId="{E5862F48-5121-4905-A9B0-347B285E8B49}" type="presParOf" srcId="{11E3D1B4-31B2-4C9B-A274-431E0A7C73F9}" destId="{948A1881-ACB3-4345-BA6A-1AD3701496EC}" srcOrd="6" destOrd="0" presId="urn:microsoft.com/office/officeart/2005/8/layout/matrix1"/>
    <dgm:cxn modelId="{8A51AA74-E191-49A8-A1D1-570856721828}" type="presParOf" srcId="{11E3D1B4-31B2-4C9B-A274-431E0A7C73F9}" destId="{0701AF7A-C336-4546-8730-AF1BA811019F}" srcOrd="7" destOrd="0" presId="urn:microsoft.com/office/officeart/2005/8/layout/matrix1"/>
    <dgm:cxn modelId="{F98DAE7E-2AFC-4992-86BF-835E3BBBC559}" type="presParOf" srcId="{8D81DF0C-1A21-415D-A70B-F43D7F19424F}" destId="{BE0534EE-847F-411F-BD04-EE2BA8A7282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39117B-CD75-4252-B3BD-762617E626F3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60A85446-B506-42CC-8477-EA72A1414C74}">
      <dgm:prSet phldrT="[Texto]" custT="1"/>
      <dgm:spPr/>
      <dgm:t>
        <a:bodyPr/>
        <a:lstStyle/>
        <a:p>
          <a:r>
            <a:rPr lang="es-MX" sz="1500" b="1" dirty="0" err="1"/>
            <a:t>Awareness</a:t>
          </a:r>
          <a:endParaRPr lang="es-MX" sz="1500" b="1" dirty="0"/>
        </a:p>
      </dgm:t>
    </dgm:pt>
    <dgm:pt modelId="{21121388-D1E2-480B-9603-E85D6E68149C}" type="parTrans" cxnId="{F7F32E36-4E61-4B97-B346-93FCDA3409EB}">
      <dgm:prSet/>
      <dgm:spPr/>
      <dgm:t>
        <a:bodyPr/>
        <a:lstStyle/>
        <a:p>
          <a:endParaRPr lang="es-MX"/>
        </a:p>
      </dgm:t>
    </dgm:pt>
    <dgm:pt modelId="{3EAF23C7-F151-4FBA-AA77-F9ABED1F30DA}" type="sibTrans" cxnId="{F7F32E36-4E61-4B97-B346-93FCDA3409EB}">
      <dgm:prSet/>
      <dgm:spPr/>
      <dgm:t>
        <a:bodyPr/>
        <a:lstStyle/>
        <a:p>
          <a:endParaRPr lang="es-MX"/>
        </a:p>
      </dgm:t>
    </dgm:pt>
    <dgm:pt modelId="{00F865CB-1689-4070-AB1A-BA10D97C1974}">
      <dgm:prSet phldrT="[Texto]" custT="1"/>
      <dgm:spPr/>
      <dgm:t>
        <a:bodyPr/>
        <a:lstStyle/>
        <a:p>
          <a:r>
            <a:rPr lang="es-MX" sz="1500" b="1" dirty="0" err="1"/>
            <a:t>Consideration</a:t>
          </a:r>
          <a:endParaRPr lang="es-MX" sz="1500" b="1" dirty="0"/>
        </a:p>
      </dgm:t>
    </dgm:pt>
    <dgm:pt modelId="{677083B3-E43C-4FA0-86CA-6A5D65CCD9DA}" type="parTrans" cxnId="{5244BE10-F46C-4846-BFC1-D58F15E6B072}">
      <dgm:prSet/>
      <dgm:spPr/>
      <dgm:t>
        <a:bodyPr/>
        <a:lstStyle/>
        <a:p>
          <a:endParaRPr lang="es-MX"/>
        </a:p>
      </dgm:t>
    </dgm:pt>
    <dgm:pt modelId="{5BBD70DC-B899-43A0-B88F-6D0D003AF897}" type="sibTrans" cxnId="{5244BE10-F46C-4846-BFC1-D58F15E6B072}">
      <dgm:prSet/>
      <dgm:spPr/>
      <dgm:t>
        <a:bodyPr/>
        <a:lstStyle/>
        <a:p>
          <a:endParaRPr lang="es-MX"/>
        </a:p>
      </dgm:t>
    </dgm:pt>
    <dgm:pt modelId="{CE0164DD-606A-4207-8A38-FC90E37F7C12}">
      <dgm:prSet phldrT="[Texto]"/>
      <dgm:spPr/>
      <dgm:t>
        <a:bodyPr/>
        <a:lstStyle/>
        <a:p>
          <a:r>
            <a:rPr lang="es-MX" b="1" dirty="0" err="1"/>
            <a:t>Preference</a:t>
          </a:r>
          <a:endParaRPr lang="es-MX" b="1" dirty="0"/>
        </a:p>
      </dgm:t>
    </dgm:pt>
    <dgm:pt modelId="{CBB377AE-75CF-464B-BA8C-184734FAD703}" type="parTrans" cxnId="{E22AD42D-6924-4757-9C4E-8471E63D5522}">
      <dgm:prSet/>
      <dgm:spPr/>
      <dgm:t>
        <a:bodyPr/>
        <a:lstStyle/>
        <a:p>
          <a:endParaRPr lang="es-MX"/>
        </a:p>
      </dgm:t>
    </dgm:pt>
    <dgm:pt modelId="{B0723FBE-B3E5-402D-B633-D3AABD55F79E}" type="sibTrans" cxnId="{E22AD42D-6924-4757-9C4E-8471E63D5522}">
      <dgm:prSet/>
      <dgm:spPr/>
      <dgm:t>
        <a:bodyPr/>
        <a:lstStyle/>
        <a:p>
          <a:endParaRPr lang="es-MX"/>
        </a:p>
      </dgm:t>
    </dgm:pt>
    <dgm:pt modelId="{A6204ED6-1532-4B99-A549-788963091F31}">
      <dgm:prSet phldrT="[Texto]"/>
      <dgm:spPr/>
      <dgm:t>
        <a:bodyPr/>
        <a:lstStyle/>
        <a:p>
          <a:r>
            <a:rPr lang="es-MX" b="1" dirty="0" err="1"/>
            <a:t>Action</a:t>
          </a:r>
          <a:r>
            <a:rPr lang="es-MX" b="1" dirty="0"/>
            <a:t> </a:t>
          </a:r>
        </a:p>
      </dgm:t>
    </dgm:pt>
    <dgm:pt modelId="{43F39805-DF31-4818-B341-DA57C6CDF45C}" type="parTrans" cxnId="{5DAFB949-C621-408D-B479-F79C90695461}">
      <dgm:prSet/>
      <dgm:spPr/>
      <dgm:t>
        <a:bodyPr/>
        <a:lstStyle/>
        <a:p>
          <a:endParaRPr lang="es-MX"/>
        </a:p>
      </dgm:t>
    </dgm:pt>
    <dgm:pt modelId="{EB99180A-4EBE-4D1F-AE23-3D615F97FFCC}" type="sibTrans" cxnId="{5DAFB949-C621-408D-B479-F79C90695461}">
      <dgm:prSet/>
      <dgm:spPr/>
      <dgm:t>
        <a:bodyPr/>
        <a:lstStyle/>
        <a:p>
          <a:endParaRPr lang="es-MX"/>
        </a:p>
      </dgm:t>
    </dgm:pt>
    <dgm:pt modelId="{4FB8FDC0-70B3-44FC-AFBB-4C82B14E1307}">
      <dgm:prSet phldrT="[Texto]"/>
      <dgm:spPr/>
      <dgm:t>
        <a:bodyPr/>
        <a:lstStyle/>
        <a:p>
          <a:r>
            <a:rPr lang="es-MX" b="1" dirty="0" err="1"/>
            <a:t>Loyalty</a:t>
          </a:r>
          <a:endParaRPr lang="es-MX" b="1" dirty="0"/>
        </a:p>
      </dgm:t>
    </dgm:pt>
    <dgm:pt modelId="{6631FBAE-49C6-42A2-93C4-0F9C486971FD}" type="parTrans" cxnId="{DE5AD26C-4CF6-497C-B9DB-4AEA98FD2C47}">
      <dgm:prSet/>
      <dgm:spPr/>
      <dgm:t>
        <a:bodyPr/>
        <a:lstStyle/>
        <a:p>
          <a:endParaRPr lang="es-MX"/>
        </a:p>
      </dgm:t>
    </dgm:pt>
    <dgm:pt modelId="{CEA71607-5DA2-431E-8C1A-B59FE452E9FD}" type="sibTrans" cxnId="{DE5AD26C-4CF6-497C-B9DB-4AEA98FD2C47}">
      <dgm:prSet/>
      <dgm:spPr/>
      <dgm:t>
        <a:bodyPr/>
        <a:lstStyle/>
        <a:p>
          <a:endParaRPr lang="es-MX"/>
        </a:p>
      </dgm:t>
    </dgm:pt>
    <dgm:pt modelId="{53647174-5DCD-469C-BD4B-D173DB157C31}">
      <dgm:prSet phldrT="[Texto]"/>
      <dgm:spPr/>
      <dgm:t>
        <a:bodyPr/>
        <a:lstStyle/>
        <a:p>
          <a:r>
            <a:rPr lang="es-MX" b="1" dirty="0" err="1"/>
            <a:t>Advocacy</a:t>
          </a:r>
          <a:endParaRPr lang="es-MX" b="1" dirty="0"/>
        </a:p>
      </dgm:t>
    </dgm:pt>
    <dgm:pt modelId="{B42C2457-1A38-42C6-A2CB-27A6AB1B444B}" type="parTrans" cxnId="{F0F37D83-0EA7-4480-8796-05E342610697}">
      <dgm:prSet/>
      <dgm:spPr/>
      <dgm:t>
        <a:bodyPr/>
        <a:lstStyle/>
        <a:p>
          <a:endParaRPr lang="es-MX"/>
        </a:p>
      </dgm:t>
    </dgm:pt>
    <dgm:pt modelId="{197DE258-01BA-4750-9705-0A6DF50FA02E}" type="sibTrans" cxnId="{F0F37D83-0EA7-4480-8796-05E342610697}">
      <dgm:prSet/>
      <dgm:spPr/>
      <dgm:t>
        <a:bodyPr/>
        <a:lstStyle/>
        <a:p>
          <a:endParaRPr lang="es-MX"/>
        </a:p>
      </dgm:t>
    </dgm:pt>
    <dgm:pt modelId="{CF344C04-3529-484D-8FBE-18E1525EFBE6}" type="pres">
      <dgm:prSet presAssocID="{B739117B-CD75-4252-B3BD-762617E626F3}" presName="Name0" presStyleCnt="0">
        <dgm:presLayoutVars>
          <dgm:dir/>
          <dgm:animLvl val="lvl"/>
          <dgm:resizeHandles val="exact"/>
        </dgm:presLayoutVars>
      </dgm:prSet>
      <dgm:spPr/>
    </dgm:pt>
    <dgm:pt modelId="{FA6F7809-01D8-468A-B25E-750297EF6E6E}" type="pres">
      <dgm:prSet presAssocID="{60A85446-B506-42CC-8477-EA72A1414C74}" presName="parTxOnly" presStyleLbl="node1" presStyleIdx="0" presStyleCnt="6" custLinFactNeighborY="4126">
        <dgm:presLayoutVars>
          <dgm:chMax val="0"/>
          <dgm:chPref val="0"/>
          <dgm:bulletEnabled val="1"/>
        </dgm:presLayoutVars>
      </dgm:prSet>
      <dgm:spPr/>
    </dgm:pt>
    <dgm:pt modelId="{F11F2C32-D6D4-48A0-9E38-29FE2F9835EF}" type="pres">
      <dgm:prSet presAssocID="{3EAF23C7-F151-4FBA-AA77-F9ABED1F30DA}" presName="parTxOnlySpace" presStyleCnt="0"/>
      <dgm:spPr/>
    </dgm:pt>
    <dgm:pt modelId="{689EE7AD-7F49-4CC9-9DDA-5FED194F5EEC}" type="pres">
      <dgm:prSet presAssocID="{00F865CB-1689-4070-AB1A-BA10D97C1974}" presName="parTxOnly" presStyleLbl="node1" presStyleIdx="1" presStyleCnt="6" custScaleX="109179">
        <dgm:presLayoutVars>
          <dgm:chMax val="0"/>
          <dgm:chPref val="0"/>
          <dgm:bulletEnabled val="1"/>
        </dgm:presLayoutVars>
      </dgm:prSet>
      <dgm:spPr/>
    </dgm:pt>
    <dgm:pt modelId="{CDF6260F-EA4A-439F-8516-FE8FCBC4FEE0}" type="pres">
      <dgm:prSet presAssocID="{5BBD70DC-B899-43A0-B88F-6D0D003AF897}" presName="parTxOnlySpace" presStyleCnt="0"/>
      <dgm:spPr/>
    </dgm:pt>
    <dgm:pt modelId="{5118248D-9CB8-4DAB-9C8C-D5EF71A4D92F}" type="pres">
      <dgm:prSet presAssocID="{CE0164DD-606A-4207-8A38-FC90E37F7C1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A919FE1-BB60-406B-8C1D-F20988D30C94}" type="pres">
      <dgm:prSet presAssocID="{B0723FBE-B3E5-402D-B633-D3AABD55F79E}" presName="parTxOnlySpace" presStyleCnt="0"/>
      <dgm:spPr/>
    </dgm:pt>
    <dgm:pt modelId="{ED23E7BC-1646-4EF2-B040-058A77415B36}" type="pres">
      <dgm:prSet presAssocID="{A6204ED6-1532-4B99-A549-788963091F31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407C84B-7D7B-4DE0-84A5-4A0FA5121049}" type="pres">
      <dgm:prSet presAssocID="{EB99180A-4EBE-4D1F-AE23-3D615F97FFCC}" presName="parTxOnlySpace" presStyleCnt="0"/>
      <dgm:spPr/>
    </dgm:pt>
    <dgm:pt modelId="{A6A3CCEA-F109-457B-80B3-FA0B052A0EC2}" type="pres">
      <dgm:prSet presAssocID="{4FB8FDC0-70B3-44FC-AFBB-4C82B14E1307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D5B0756-5235-4EFE-ADC2-EBD25855C316}" type="pres">
      <dgm:prSet presAssocID="{CEA71607-5DA2-431E-8C1A-B59FE452E9FD}" presName="parTxOnlySpace" presStyleCnt="0"/>
      <dgm:spPr/>
    </dgm:pt>
    <dgm:pt modelId="{DFAC72D4-B7C7-4303-B73B-4BB6299910DD}" type="pres">
      <dgm:prSet presAssocID="{53647174-5DCD-469C-BD4B-D173DB157C31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244BE10-F46C-4846-BFC1-D58F15E6B072}" srcId="{B739117B-CD75-4252-B3BD-762617E626F3}" destId="{00F865CB-1689-4070-AB1A-BA10D97C1974}" srcOrd="1" destOrd="0" parTransId="{677083B3-E43C-4FA0-86CA-6A5D65CCD9DA}" sibTransId="{5BBD70DC-B899-43A0-B88F-6D0D003AF897}"/>
    <dgm:cxn modelId="{E22AD42D-6924-4757-9C4E-8471E63D5522}" srcId="{B739117B-CD75-4252-B3BD-762617E626F3}" destId="{CE0164DD-606A-4207-8A38-FC90E37F7C12}" srcOrd="2" destOrd="0" parTransId="{CBB377AE-75CF-464B-BA8C-184734FAD703}" sibTransId="{B0723FBE-B3E5-402D-B633-D3AABD55F79E}"/>
    <dgm:cxn modelId="{F7F32E36-4E61-4B97-B346-93FCDA3409EB}" srcId="{B739117B-CD75-4252-B3BD-762617E626F3}" destId="{60A85446-B506-42CC-8477-EA72A1414C74}" srcOrd="0" destOrd="0" parTransId="{21121388-D1E2-480B-9603-E85D6E68149C}" sibTransId="{3EAF23C7-F151-4FBA-AA77-F9ABED1F30DA}"/>
    <dgm:cxn modelId="{8EBCFC3D-218B-4458-BEB0-F7FCAC20546C}" type="presOf" srcId="{A6204ED6-1532-4B99-A549-788963091F31}" destId="{ED23E7BC-1646-4EF2-B040-058A77415B36}" srcOrd="0" destOrd="0" presId="urn:microsoft.com/office/officeart/2005/8/layout/chevron1"/>
    <dgm:cxn modelId="{5DAFB949-C621-408D-B479-F79C90695461}" srcId="{B739117B-CD75-4252-B3BD-762617E626F3}" destId="{A6204ED6-1532-4B99-A549-788963091F31}" srcOrd="3" destOrd="0" parTransId="{43F39805-DF31-4818-B341-DA57C6CDF45C}" sibTransId="{EB99180A-4EBE-4D1F-AE23-3D615F97FFCC}"/>
    <dgm:cxn modelId="{DE5AD26C-4CF6-497C-B9DB-4AEA98FD2C47}" srcId="{B739117B-CD75-4252-B3BD-762617E626F3}" destId="{4FB8FDC0-70B3-44FC-AFBB-4C82B14E1307}" srcOrd="4" destOrd="0" parTransId="{6631FBAE-49C6-42A2-93C4-0F9C486971FD}" sibTransId="{CEA71607-5DA2-431E-8C1A-B59FE452E9FD}"/>
    <dgm:cxn modelId="{48579282-1509-452A-90A4-FBCB3EEE936F}" type="presOf" srcId="{60A85446-B506-42CC-8477-EA72A1414C74}" destId="{FA6F7809-01D8-468A-B25E-750297EF6E6E}" srcOrd="0" destOrd="0" presId="urn:microsoft.com/office/officeart/2005/8/layout/chevron1"/>
    <dgm:cxn modelId="{F0F37D83-0EA7-4480-8796-05E342610697}" srcId="{B739117B-CD75-4252-B3BD-762617E626F3}" destId="{53647174-5DCD-469C-BD4B-D173DB157C31}" srcOrd="5" destOrd="0" parTransId="{B42C2457-1A38-42C6-A2CB-27A6AB1B444B}" sibTransId="{197DE258-01BA-4750-9705-0A6DF50FA02E}"/>
    <dgm:cxn modelId="{9CCEDCA0-9CCF-473A-AD23-D933D70E54F7}" type="presOf" srcId="{4FB8FDC0-70B3-44FC-AFBB-4C82B14E1307}" destId="{A6A3CCEA-F109-457B-80B3-FA0B052A0EC2}" srcOrd="0" destOrd="0" presId="urn:microsoft.com/office/officeart/2005/8/layout/chevron1"/>
    <dgm:cxn modelId="{231531D4-1EEE-430C-9750-143EAF9DFE2B}" type="presOf" srcId="{00F865CB-1689-4070-AB1A-BA10D97C1974}" destId="{689EE7AD-7F49-4CC9-9DDA-5FED194F5EEC}" srcOrd="0" destOrd="0" presId="urn:microsoft.com/office/officeart/2005/8/layout/chevron1"/>
    <dgm:cxn modelId="{5E29B9EA-A1CE-4959-8982-0722E8B48480}" type="presOf" srcId="{CE0164DD-606A-4207-8A38-FC90E37F7C12}" destId="{5118248D-9CB8-4DAB-9C8C-D5EF71A4D92F}" srcOrd="0" destOrd="0" presId="urn:microsoft.com/office/officeart/2005/8/layout/chevron1"/>
    <dgm:cxn modelId="{19E4B4F1-70CA-426B-9471-BD00152A9E83}" type="presOf" srcId="{53647174-5DCD-469C-BD4B-D173DB157C31}" destId="{DFAC72D4-B7C7-4303-B73B-4BB6299910DD}" srcOrd="0" destOrd="0" presId="urn:microsoft.com/office/officeart/2005/8/layout/chevron1"/>
    <dgm:cxn modelId="{F75FBDF2-7C14-4A68-AE71-2D6A56FD16C6}" type="presOf" srcId="{B739117B-CD75-4252-B3BD-762617E626F3}" destId="{CF344C04-3529-484D-8FBE-18E1525EFBE6}" srcOrd="0" destOrd="0" presId="urn:microsoft.com/office/officeart/2005/8/layout/chevron1"/>
    <dgm:cxn modelId="{CA9427F1-C773-495A-8CB2-140297FA87E5}" type="presParOf" srcId="{CF344C04-3529-484D-8FBE-18E1525EFBE6}" destId="{FA6F7809-01D8-468A-B25E-750297EF6E6E}" srcOrd="0" destOrd="0" presId="urn:microsoft.com/office/officeart/2005/8/layout/chevron1"/>
    <dgm:cxn modelId="{02E0BB1D-2B07-4AF2-857F-9E12BF507836}" type="presParOf" srcId="{CF344C04-3529-484D-8FBE-18E1525EFBE6}" destId="{F11F2C32-D6D4-48A0-9E38-29FE2F9835EF}" srcOrd="1" destOrd="0" presId="urn:microsoft.com/office/officeart/2005/8/layout/chevron1"/>
    <dgm:cxn modelId="{B6BEB0E7-5DC7-421C-BC8E-55B5464C28BE}" type="presParOf" srcId="{CF344C04-3529-484D-8FBE-18E1525EFBE6}" destId="{689EE7AD-7F49-4CC9-9DDA-5FED194F5EEC}" srcOrd="2" destOrd="0" presId="urn:microsoft.com/office/officeart/2005/8/layout/chevron1"/>
    <dgm:cxn modelId="{B7CCCA47-5378-42E3-9C7C-43C554197216}" type="presParOf" srcId="{CF344C04-3529-484D-8FBE-18E1525EFBE6}" destId="{CDF6260F-EA4A-439F-8516-FE8FCBC4FEE0}" srcOrd="3" destOrd="0" presId="urn:microsoft.com/office/officeart/2005/8/layout/chevron1"/>
    <dgm:cxn modelId="{FDB43E8A-8691-4FA6-B5F3-F02AD939E776}" type="presParOf" srcId="{CF344C04-3529-484D-8FBE-18E1525EFBE6}" destId="{5118248D-9CB8-4DAB-9C8C-D5EF71A4D92F}" srcOrd="4" destOrd="0" presId="urn:microsoft.com/office/officeart/2005/8/layout/chevron1"/>
    <dgm:cxn modelId="{E81A6592-BB9F-4F1F-A77D-1A275464A00A}" type="presParOf" srcId="{CF344C04-3529-484D-8FBE-18E1525EFBE6}" destId="{AA919FE1-BB60-406B-8C1D-F20988D30C94}" srcOrd="5" destOrd="0" presId="urn:microsoft.com/office/officeart/2005/8/layout/chevron1"/>
    <dgm:cxn modelId="{2180A259-A871-4E48-A0D6-19E251F213D6}" type="presParOf" srcId="{CF344C04-3529-484D-8FBE-18E1525EFBE6}" destId="{ED23E7BC-1646-4EF2-B040-058A77415B36}" srcOrd="6" destOrd="0" presId="urn:microsoft.com/office/officeart/2005/8/layout/chevron1"/>
    <dgm:cxn modelId="{4946175B-81AC-4C02-A16A-DFB58E387AF8}" type="presParOf" srcId="{CF344C04-3529-484D-8FBE-18E1525EFBE6}" destId="{0407C84B-7D7B-4DE0-84A5-4A0FA5121049}" srcOrd="7" destOrd="0" presId="urn:microsoft.com/office/officeart/2005/8/layout/chevron1"/>
    <dgm:cxn modelId="{E0036B89-45EA-40FC-BED4-0C04A2A78A52}" type="presParOf" srcId="{CF344C04-3529-484D-8FBE-18E1525EFBE6}" destId="{A6A3CCEA-F109-457B-80B3-FA0B052A0EC2}" srcOrd="8" destOrd="0" presId="urn:microsoft.com/office/officeart/2005/8/layout/chevron1"/>
    <dgm:cxn modelId="{89476EA8-3083-4BA3-8F8B-87AAD9EFA0C3}" type="presParOf" srcId="{CF344C04-3529-484D-8FBE-18E1525EFBE6}" destId="{FD5B0756-5235-4EFE-ADC2-EBD25855C316}" srcOrd="9" destOrd="0" presId="urn:microsoft.com/office/officeart/2005/8/layout/chevron1"/>
    <dgm:cxn modelId="{95D06042-E458-45F7-A271-EFDD8C83DA56}" type="presParOf" srcId="{CF344C04-3529-484D-8FBE-18E1525EFBE6}" destId="{DFAC72D4-B7C7-4303-B73B-4BB6299910D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61CC0B-B5F8-4834-B798-0BF491B5407B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C9C08419-7078-4C65-BDCF-18DB0DF6D785}">
      <dgm:prSet phldrT="[Texto]"/>
      <dgm:spPr/>
      <dgm:t>
        <a:bodyPr/>
        <a:lstStyle/>
        <a:p>
          <a:r>
            <a:rPr lang="es-MX" dirty="0"/>
            <a:t>Producto</a:t>
          </a:r>
        </a:p>
      </dgm:t>
    </dgm:pt>
    <dgm:pt modelId="{693AF093-AC6E-4FAB-BDE7-C71382266574}" type="parTrans" cxnId="{77B9401B-40B3-48A9-BB9D-B906598FFDC1}">
      <dgm:prSet/>
      <dgm:spPr/>
      <dgm:t>
        <a:bodyPr/>
        <a:lstStyle/>
        <a:p>
          <a:endParaRPr lang="es-MX"/>
        </a:p>
      </dgm:t>
    </dgm:pt>
    <dgm:pt modelId="{950508C9-0E65-4CDD-9E1A-533820007FEE}" type="sibTrans" cxnId="{77B9401B-40B3-48A9-BB9D-B906598FFDC1}">
      <dgm:prSet/>
      <dgm:spPr/>
      <dgm:t>
        <a:bodyPr/>
        <a:lstStyle/>
        <a:p>
          <a:endParaRPr lang="es-MX"/>
        </a:p>
      </dgm:t>
    </dgm:pt>
    <dgm:pt modelId="{970DF0F9-E14B-4EEB-8F16-9DC23A4C85EB}">
      <dgm:prSet phldrT="[Texto]"/>
      <dgm:spPr/>
      <dgm:t>
        <a:bodyPr/>
        <a:lstStyle/>
        <a:p>
          <a:r>
            <a:rPr lang="es-MX" dirty="0"/>
            <a:t>Precio</a:t>
          </a:r>
        </a:p>
      </dgm:t>
    </dgm:pt>
    <dgm:pt modelId="{5F454850-722A-4FBD-9B57-CC39482B86D3}" type="parTrans" cxnId="{2EA733B3-E7ED-4B5B-91B1-13DB689191E1}">
      <dgm:prSet/>
      <dgm:spPr/>
      <dgm:t>
        <a:bodyPr/>
        <a:lstStyle/>
        <a:p>
          <a:endParaRPr lang="es-MX"/>
        </a:p>
      </dgm:t>
    </dgm:pt>
    <dgm:pt modelId="{9E941F4F-557B-4BF8-801B-7B9F8C567164}" type="sibTrans" cxnId="{2EA733B3-E7ED-4B5B-91B1-13DB689191E1}">
      <dgm:prSet/>
      <dgm:spPr/>
      <dgm:t>
        <a:bodyPr/>
        <a:lstStyle/>
        <a:p>
          <a:endParaRPr lang="es-MX"/>
        </a:p>
      </dgm:t>
    </dgm:pt>
    <dgm:pt modelId="{4140544E-B1B2-4ADA-92B2-DBB14DB947FD}">
      <dgm:prSet phldrT="[Texto]"/>
      <dgm:spPr/>
      <dgm:t>
        <a:bodyPr/>
        <a:lstStyle/>
        <a:p>
          <a:r>
            <a:rPr lang="es-MX" dirty="0"/>
            <a:t>Place </a:t>
          </a:r>
        </a:p>
      </dgm:t>
    </dgm:pt>
    <dgm:pt modelId="{D8F304BB-0E2A-49D2-A810-5D72FF51E1E5}" type="parTrans" cxnId="{2633EF77-CC09-47F2-8091-EA45D69D0956}">
      <dgm:prSet/>
      <dgm:spPr/>
      <dgm:t>
        <a:bodyPr/>
        <a:lstStyle/>
        <a:p>
          <a:endParaRPr lang="es-MX"/>
        </a:p>
      </dgm:t>
    </dgm:pt>
    <dgm:pt modelId="{8E19D9EC-97AE-4EE3-8D6B-9B23AE4A92E1}" type="sibTrans" cxnId="{2633EF77-CC09-47F2-8091-EA45D69D0956}">
      <dgm:prSet/>
      <dgm:spPr/>
      <dgm:t>
        <a:bodyPr/>
        <a:lstStyle/>
        <a:p>
          <a:endParaRPr lang="es-MX"/>
        </a:p>
      </dgm:t>
    </dgm:pt>
    <dgm:pt modelId="{1559E3D2-BA7A-4DA4-A79D-354F6EA9D962}">
      <dgm:prSet phldrT="[Texto]"/>
      <dgm:spPr/>
      <dgm:t>
        <a:bodyPr/>
        <a:lstStyle/>
        <a:p>
          <a:r>
            <a:rPr lang="es-MX" dirty="0"/>
            <a:t>Promoción</a:t>
          </a:r>
        </a:p>
      </dgm:t>
    </dgm:pt>
    <dgm:pt modelId="{23152A2A-E719-4389-912D-BB66C39DCE36}" type="parTrans" cxnId="{F56A122C-21E5-4E99-B48B-3960D0AF17D3}">
      <dgm:prSet/>
      <dgm:spPr/>
      <dgm:t>
        <a:bodyPr/>
        <a:lstStyle/>
        <a:p>
          <a:endParaRPr lang="es-MX"/>
        </a:p>
      </dgm:t>
    </dgm:pt>
    <dgm:pt modelId="{A22017DB-0E9B-4BB9-AC1C-6B78264140B0}" type="sibTrans" cxnId="{F56A122C-21E5-4E99-B48B-3960D0AF17D3}">
      <dgm:prSet/>
      <dgm:spPr/>
      <dgm:t>
        <a:bodyPr/>
        <a:lstStyle/>
        <a:p>
          <a:endParaRPr lang="es-MX"/>
        </a:p>
      </dgm:t>
    </dgm:pt>
    <dgm:pt modelId="{E0FF1F89-53EB-4FFF-9252-664ADD18B499}">
      <dgm:prSet phldrT="[Texto]"/>
      <dgm:spPr/>
      <dgm:t>
        <a:bodyPr/>
        <a:lstStyle/>
        <a:p>
          <a:r>
            <a:rPr lang="es-MX" dirty="0"/>
            <a:t>Personalización </a:t>
          </a:r>
        </a:p>
      </dgm:t>
    </dgm:pt>
    <dgm:pt modelId="{FF70C9AA-2B1C-4128-8693-C45A8CF33A8B}" type="parTrans" cxnId="{0B3CAA98-36CA-463A-B258-F79190E2C82A}">
      <dgm:prSet/>
      <dgm:spPr/>
      <dgm:t>
        <a:bodyPr/>
        <a:lstStyle/>
        <a:p>
          <a:endParaRPr lang="es-MX"/>
        </a:p>
      </dgm:t>
    </dgm:pt>
    <dgm:pt modelId="{73176205-AD9E-4668-9472-37E56F7ED957}" type="sibTrans" cxnId="{0B3CAA98-36CA-463A-B258-F79190E2C82A}">
      <dgm:prSet/>
      <dgm:spPr/>
      <dgm:t>
        <a:bodyPr/>
        <a:lstStyle/>
        <a:p>
          <a:endParaRPr lang="es-MX"/>
        </a:p>
      </dgm:t>
    </dgm:pt>
    <dgm:pt modelId="{F4EE0C33-98D8-432D-B9E9-46A3808007C1}">
      <dgm:prSet phldrT="[Texto]"/>
      <dgm:spPr/>
      <dgm:t>
        <a:bodyPr/>
        <a:lstStyle/>
        <a:p>
          <a:r>
            <a:rPr lang="es-MX" dirty="0"/>
            <a:t>Propósito</a:t>
          </a:r>
        </a:p>
      </dgm:t>
    </dgm:pt>
    <dgm:pt modelId="{3197283D-DBAF-4413-BBDB-FA48C4BAA58B}" type="parTrans" cxnId="{2BE18470-92D8-42D5-B274-DC8733767C1A}">
      <dgm:prSet/>
      <dgm:spPr/>
      <dgm:t>
        <a:bodyPr/>
        <a:lstStyle/>
        <a:p>
          <a:endParaRPr lang="es-MX"/>
        </a:p>
      </dgm:t>
    </dgm:pt>
    <dgm:pt modelId="{B5A02DC6-F3F3-4D3B-BFCF-33BD4316201B}" type="sibTrans" cxnId="{2BE18470-92D8-42D5-B274-DC8733767C1A}">
      <dgm:prSet/>
      <dgm:spPr/>
      <dgm:t>
        <a:bodyPr/>
        <a:lstStyle/>
        <a:p>
          <a:endParaRPr lang="es-MX"/>
        </a:p>
      </dgm:t>
    </dgm:pt>
    <dgm:pt modelId="{81734639-60E1-4E38-8195-91D2D10C15B8}">
      <dgm:prSet phldrT="[Texto]"/>
      <dgm:spPr/>
      <dgm:t>
        <a:bodyPr/>
        <a:lstStyle/>
        <a:p>
          <a:r>
            <a:rPr lang="es-MX" dirty="0"/>
            <a:t>Planeta </a:t>
          </a:r>
        </a:p>
      </dgm:t>
    </dgm:pt>
    <dgm:pt modelId="{97E9E17F-A51A-44F0-87E5-29031A9843BD}" type="parTrans" cxnId="{72D7AC01-E914-48C9-9D4C-08ABBE7FF6A0}">
      <dgm:prSet/>
      <dgm:spPr/>
      <dgm:t>
        <a:bodyPr/>
        <a:lstStyle/>
        <a:p>
          <a:endParaRPr lang="es-MX"/>
        </a:p>
      </dgm:t>
    </dgm:pt>
    <dgm:pt modelId="{FAB7072E-BFC4-4215-A6AF-8E85E1DA433A}" type="sibTrans" cxnId="{72D7AC01-E914-48C9-9D4C-08ABBE7FF6A0}">
      <dgm:prSet/>
      <dgm:spPr/>
      <dgm:t>
        <a:bodyPr/>
        <a:lstStyle/>
        <a:p>
          <a:endParaRPr lang="es-MX"/>
        </a:p>
      </dgm:t>
    </dgm:pt>
    <dgm:pt modelId="{2E8A6E6D-0A05-4A48-8A43-DA20FE80BE0D}" type="pres">
      <dgm:prSet presAssocID="{0161CC0B-B5F8-4834-B798-0BF491B5407B}" presName="Name0" presStyleCnt="0">
        <dgm:presLayoutVars>
          <dgm:dir/>
          <dgm:resizeHandles val="exact"/>
        </dgm:presLayoutVars>
      </dgm:prSet>
      <dgm:spPr/>
    </dgm:pt>
    <dgm:pt modelId="{BBFCB354-65E9-4493-8F43-26C3175DAEE8}" type="pres">
      <dgm:prSet presAssocID="{0161CC0B-B5F8-4834-B798-0BF491B5407B}" presName="cycle" presStyleCnt="0"/>
      <dgm:spPr/>
    </dgm:pt>
    <dgm:pt modelId="{FF0D917A-C9EB-414F-A88C-5C90C9872985}" type="pres">
      <dgm:prSet presAssocID="{C9C08419-7078-4C65-BDCF-18DB0DF6D785}" presName="nodeFirstNode" presStyleLbl="node1" presStyleIdx="0" presStyleCnt="7">
        <dgm:presLayoutVars>
          <dgm:bulletEnabled val="1"/>
        </dgm:presLayoutVars>
      </dgm:prSet>
      <dgm:spPr/>
    </dgm:pt>
    <dgm:pt modelId="{FEA4BC5A-5CB0-443F-8C98-3119201E5C68}" type="pres">
      <dgm:prSet presAssocID="{950508C9-0E65-4CDD-9E1A-533820007FEE}" presName="sibTransFirstNode" presStyleLbl="bgShp" presStyleIdx="0" presStyleCnt="1"/>
      <dgm:spPr/>
    </dgm:pt>
    <dgm:pt modelId="{CF49E1C2-A0B2-4D65-B7F0-041660E3A8AD}" type="pres">
      <dgm:prSet presAssocID="{970DF0F9-E14B-4EEB-8F16-9DC23A4C85EB}" presName="nodeFollowingNodes" presStyleLbl="node1" presStyleIdx="1" presStyleCnt="7">
        <dgm:presLayoutVars>
          <dgm:bulletEnabled val="1"/>
        </dgm:presLayoutVars>
      </dgm:prSet>
      <dgm:spPr/>
    </dgm:pt>
    <dgm:pt modelId="{7291E0BA-9CA7-43E2-8C6B-20D23F4B91A4}" type="pres">
      <dgm:prSet presAssocID="{4140544E-B1B2-4ADA-92B2-DBB14DB947FD}" presName="nodeFollowingNodes" presStyleLbl="node1" presStyleIdx="2" presStyleCnt="7">
        <dgm:presLayoutVars>
          <dgm:bulletEnabled val="1"/>
        </dgm:presLayoutVars>
      </dgm:prSet>
      <dgm:spPr/>
    </dgm:pt>
    <dgm:pt modelId="{4CEE64B2-0D38-41FD-B074-8BC1B689532B}" type="pres">
      <dgm:prSet presAssocID="{1559E3D2-BA7A-4DA4-A79D-354F6EA9D962}" presName="nodeFollowingNodes" presStyleLbl="node1" presStyleIdx="3" presStyleCnt="7">
        <dgm:presLayoutVars>
          <dgm:bulletEnabled val="1"/>
        </dgm:presLayoutVars>
      </dgm:prSet>
      <dgm:spPr/>
    </dgm:pt>
    <dgm:pt modelId="{8047D207-9CCA-4A71-86FA-F40523B7D370}" type="pres">
      <dgm:prSet presAssocID="{E0FF1F89-53EB-4FFF-9252-664ADD18B499}" presName="nodeFollowingNodes" presStyleLbl="node1" presStyleIdx="4" presStyleCnt="7">
        <dgm:presLayoutVars>
          <dgm:bulletEnabled val="1"/>
        </dgm:presLayoutVars>
      </dgm:prSet>
      <dgm:spPr/>
    </dgm:pt>
    <dgm:pt modelId="{6C4F36ED-522D-465B-9776-7C57F0F3B20C}" type="pres">
      <dgm:prSet presAssocID="{81734639-60E1-4E38-8195-91D2D10C15B8}" presName="nodeFollowingNodes" presStyleLbl="node1" presStyleIdx="5" presStyleCnt="7">
        <dgm:presLayoutVars>
          <dgm:bulletEnabled val="1"/>
        </dgm:presLayoutVars>
      </dgm:prSet>
      <dgm:spPr/>
    </dgm:pt>
    <dgm:pt modelId="{434B4813-C494-46AC-B094-F9AB71AA8467}" type="pres">
      <dgm:prSet presAssocID="{F4EE0C33-98D8-432D-B9E9-46A3808007C1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72D7AC01-E914-48C9-9D4C-08ABBE7FF6A0}" srcId="{0161CC0B-B5F8-4834-B798-0BF491B5407B}" destId="{81734639-60E1-4E38-8195-91D2D10C15B8}" srcOrd="5" destOrd="0" parTransId="{97E9E17F-A51A-44F0-87E5-29031A9843BD}" sibTransId="{FAB7072E-BFC4-4215-A6AF-8E85E1DA433A}"/>
    <dgm:cxn modelId="{05F05205-64FC-4940-9B9F-BF2958277FFD}" type="presOf" srcId="{4140544E-B1B2-4ADA-92B2-DBB14DB947FD}" destId="{7291E0BA-9CA7-43E2-8C6B-20D23F4B91A4}" srcOrd="0" destOrd="0" presId="urn:microsoft.com/office/officeart/2005/8/layout/cycle3"/>
    <dgm:cxn modelId="{5C959F08-67BA-4FA3-BB4E-2CC7F0FA2F7E}" type="presOf" srcId="{0161CC0B-B5F8-4834-B798-0BF491B5407B}" destId="{2E8A6E6D-0A05-4A48-8A43-DA20FE80BE0D}" srcOrd="0" destOrd="0" presId="urn:microsoft.com/office/officeart/2005/8/layout/cycle3"/>
    <dgm:cxn modelId="{77B9401B-40B3-48A9-BB9D-B906598FFDC1}" srcId="{0161CC0B-B5F8-4834-B798-0BF491B5407B}" destId="{C9C08419-7078-4C65-BDCF-18DB0DF6D785}" srcOrd="0" destOrd="0" parTransId="{693AF093-AC6E-4FAB-BDE7-C71382266574}" sibTransId="{950508C9-0E65-4CDD-9E1A-533820007FEE}"/>
    <dgm:cxn modelId="{F56A122C-21E5-4E99-B48B-3960D0AF17D3}" srcId="{0161CC0B-B5F8-4834-B798-0BF491B5407B}" destId="{1559E3D2-BA7A-4DA4-A79D-354F6EA9D962}" srcOrd="3" destOrd="0" parTransId="{23152A2A-E719-4389-912D-BB66C39DCE36}" sibTransId="{A22017DB-0E9B-4BB9-AC1C-6B78264140B0}"/>
    <dgm:cxn modelId="{2BE18470-92D8-42D5-B274-DC8733767C1A}" srcId="{0161CC0B-B5F8-4834-B798-0BF491B5407B}" destId="{F4EE0C33-98D8-432D-B9E9-46A3808007C1}" srcOrd="6" destOrd="0" parTransId="{3197283D-DBAF-4413-BBDB-FA48C4BAA58B}" sibTransId="{B5A02DC6-F3F3-4D3B-BFCF-33BD4316201B}"/>
    <dgm:cxn modelId="{2633EF77-CC09-47F2-8091-EA45D69D0956}" srcId="{0161CC0B-B5F8-4834-B798-0BF491B5407B}" destId="{4140544E-B1B2-4ADA-92B2-DBB14DB947FD}" srcOrd="2" destOrd="0" parTransId="{D8F304BB-0E2A-49D2-A810-5D72FF51E1E5}" sibTransId="{8E19D9EC-97AE-4EE3-8D6B-9B23AE4A92E1}"/>
    <dgm:cxn modelId="{530A2D84-7A3C-4E78-B44C-5C3ACBE75520}" type="presOf" srcId="{F4EE0C33-98D8-432D-B9E9-46A3808007C1}" destId="{434B4813-C494-46AC-B094-F9AB71AA8467}" srcOrd="0" destOrd="0" presId="urn:microsoft.com/office/officeart/2005/8/layout/cycle3"/>
    <dgm:cxn modelId="{0B3CAA98-36CA-463A-B258-F79190E2C82A}" srcId="{0161CC0B-B5F8-4834-B798-0BF491B5407B}" destId="{E0FF1F89-53EB-4FFF-9252-664ADD18B499}" srcOrd="4" destOrd="0" parTransId="{FF70C9AA-2B1C-4128-8693-C45A8CF33A8B}" sibTransId="{73176205-AD9E-4668-9472-37E56F7ED957}"/>
    <dgm:cxn modelId="{D4B0A8AB-3BCE-477D-A899-7F2BEB2E39E2}" type="presOf" srcId="{950508C9-0E65-4CDD-9E1A-533820007FEE}" destId="{FEA4BC5A-5CB0-443F-8C98-3119201E5C68}" srcOrd="0" destOrd="0" presId="urn:microsoft.com/office/officeart/2005/8/layout/cycle3"/>
    <dgm:cxn modelId="{ECCF8AAE-24B2-4EB1-814B-67D20B483717}" type="presOf" srcId="{E0FF1F89-53EB-4FFF-9252-664ADD18B499}" destId="{8047D207-9CCA-4A71-86FA-F40523B7D370}" srcOrd="0" destOrd="0" presId="urn:microsoft.com/office/officeart/2005/8/layout/cycle3"/>
    <dgm:cxn modelId="{832AA3AF-2951-4678-80F0-B46855AE641D}" type="presOf" srcId="{970DF0F9-E14B-4EEB-8F16-9DC23A4C85EB}" destId="{CF49E1C2-A0B2-4D65-B7F0-041660E3A8AD}" srcOrd="0" destOrd="0" presId="urn:microsoft.com/office/officeart/2005/8/layout/cycle3"/>
    <dgm:cxn modelId="{2AE8CEB0-6A91-45F2-8761-E05BB930889C}" type="presOf" srcId="{C9C08419-7078-4C65-BDCF-18DB0DF6D785}" destId="{FF0D917A-C9EB-414F-A88C-5C90C9872985}" srcOrd="0" destOrd="0" presId="urn:microsoft.com/office/officeart/2005/8/layout/cycle3"/>
    <dgm:cxn modelId="{2EA733B3-E7ED-4B5B-91B1-13DB689191E1}" srcId="{0161CC0B-B5F8-4834-B798-0BF491B5407B}" destId="{970DF0F9-E14B-4EEB-8F16-9DC23A4C85EB}" srcOrd="1" destOrd="0" parTransId="{5F454850-722A-4FBD-9B57-CC39482B86D3}" sibTransId="{9E941F4F-557B-4BF8-801B-7B9F8C567164}"/>
    <dgm:cxn modelId="{83A004CB-3FC4-4B0F-A37C-AE4D6C2492BE}" type="presOf" srcId="{1559E3D2-BA7A-4DA4-A79D-354F6EA9D962}" destId="{4CEE64B2-0D38-41FD-B074-8BC1B689532B}" srcOrd="0" destOrd="0" presId="urn:microsoft.com/office/officeart/2005/8/layout/cycle3"/>
    <dgm:cxn modelId="{87252FEE-C5E4-47F1-824A-8B00858F8F63}" type="presOf" srcId="{81734639-60E1-4E38-8195-91D2D10C15B8}" destId="{6C4F36ED-522D-465B-9776-7C57F0F3B20C}" srcOrd="0" destOrd="0" presId="urn:microsoft.com/office/officeart/2005/8/layout/cycle3"/>
    <dgm:cxn modelId="{72C2FDF0-DD5C-4AF7-95BB-FE778FBCF799}" type="presParOf" srcId="{2E8A6E6D-0A05-4A48-8A43-DA20FE80BE0D}" destId="{BBFCB354-65E9-4493-8F43-26C3175DAEE8}" srcOrd="0" destOrd="0" presId="urn:microsoft.com/office/officeart/2005/8/layout/cycle3"/>
    <dgm:cxn modelId="{53A0BBA4-5C77-46C1-B002-92C55E716A5A}" type="presParOf" srcId="{BBFCB354-65E9-4493-8F43-26C3175DAEE8}" destId="{FF0D917A-C9EB-414F-A88C-5C90C9872985}" srcOrd="0" destOrd="0" presId="urn:microsoft.com/office/officeart/2005/8/layout/cycle3"/>
    <dgm:cxn modelId="{1EB1448E-C5B3-4B22-B69E-57547C182E5F}" type="presParOf" srcId="{BBFCB354-65E9-4493-8F43-26C3175DAEE8}" destId="{FEA4BC5A-5CB0-443F-8C98-3119201E5C68}" srcOrd="1" destOrd="0" presId="urn:microsoft.com/office/officeart/2005/8/layout/cycle3"/>
    <dgm:cxn modelId="{6BD4591A-6361-41A5-8A04-FD1C0E26884F}" type="presParOf" srcId="{BBFCB354-65E9-4493-8F43-26C3175DAEE8}" destId="{CF49E1C2-A0B2-4D65-B7F0-041660E3A8AD}" srcOrd="2" destOrd="0" presId="urn:microsoft.com/office/officeart/2005/8/layout/cycle3"/>
    <dgm:cxn modelId="{737D6C35-4E2C-4D3B-8D27-9E2DECEC45A6}" type="presParOf" srcId="{BBFCB354-65E9-4493-8F43-26C3175DAEE8}" destId="{7291E0BA-9CA7-43E2-8C6B-20D23F4B91A4}" srcOrd="3" destOrd="0" presId="urn:microsoft.com/office/officeart/2005/8/layout/cycle3"/>
    <dgm:cxn modelId="{AFA9AB60-07B9-4CFB-AAE4-9C368EE5DBAE}" type="presParOf" srcId="{BBFCB354-65E9-4493-8F43-26C3175DAEE8}" destId="{4CEE64B2-0D38-41FD-B074-8BC1B689532B}" srcOrd="4" destOrd="0" presId="urn:microsoft.com/office/officeart/2005/8/layout/cycle3"/>
    <dgm:cxn modelId="{07C254E6-2729-4174-8F94-7F6730F8AD21}" type="presParOf" srcId="{BBFCB354-65E9-4493-8F43-26C3175DAEE8}" destId="{8047D207-9CCA-4A71-86FA-F40523B7D370}" srcOrd="5" destOrd="0" presId="urn:microsoft.com/office/officeart/2005/8/layout/cycle3"/>
    <dgm:cxn modelId="{84DB878B-A995-4871-9D11-30A50DD3BDAB}" type="presParOf" srcId="{BBFCB354-65E9-4493-8F43-26C3175DAEE8}" destId="{6C4F36ED-522D-465B-9776-7C57F0F3B20C}" srcOrd="6" destOrd="0" presId="urn:microsoft.com/office/officeart/2005/8/layout/cycle3"/>
    <dgm:cxn modelId="{3092424B-3AE0-4787-AC3C-C485F2D992B5}" type="presParOf" srcId="{BBFCB354-65E9-4493-8F43-26C3175DAEE8}" destId="{434B4813-C494-46AC-B094-F9AB71AA8467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E38EB-0158-41F7-B1D5-369961993A6C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A66CBC2D-5A0D-426D-9228-ED86251B5AF7}">
      <dgm:prSet phldrT="[Texto]"/>
      <dgm:spPr/>
      <dgm:t>
        <a:bodyPr/>
        <a:lstStyle/>
        <a:p>
          <a:r>
            <a:rPr lang="es-MX" dirty="0"/>
            <a:t>Finanzas </a:t>
          </a:r>
        </a:p>
      </dgm:t>
    </dgm:pt>
    <dgm:pt modelId="{097896CB-DFFC-4A0B-8826-D90EC06CF7E6}" type="parTrans" cxnId="{D1C4B164-F296-46B5-9E93-7FAE5434C047}">
      <dgm:prSet/>
      <dgm:spPr/>
      <dgm:t>
        <a:bodyPr/>
        <a:lstStyle/>
        <a:p>
          <a:endParaRPr lang="es-MX"/>
        </a:p>
      </dgm:t>
    </dgm:pt>
    <dgm:pt modelId="{D335839A-005D-4638-A9EC-DA814DD40750}" type="sibTrans" cxnId="{D1C4B164-F296-46B5-9E93-7FAE5434C047}">
      <dgm:prSet/>
      <dgm:spPr/>
      <dgm:t>
        <a:bodyPr/>
        <a:lstStyle/>
        <a:p>
          <a:endParaRPr lang="es-MX"/>
        </a:p>
      </dgm:t>
    </dgm:pt>
    <dgm:pt modelId="{649119B8-A951-48EE-8867-DC7ABB45DA9A}">
      <dgm:prSet phldrT="[Texto]"/>
      <dgm:spPr/>
      <dgm:t>
        <a:bodyPr/>
        <a:lstStyle/>
        <a:p>
          <a:r>
            <a:rPr lang="es-MX" dirty="0"/>
            <a:t>Producción</a:t>
          </a:r>
        </a:p>
      </dgm:t>
    </dgm:pt>
    <dgm:pt modelId="{D50ECB8A-1634-4F92-B539-2B77C8F06434}" type="parTrans" cxnId="{F3D0EF6F-C277-420D-9B84-0C34E48AC12E}">
      <dgm:prSet/>
      <dgm:spPr/>
      <dgm:t>
        <a:bodyPr/>
        <a:lstStyle/>
        <a:p>
          <a:endParaRPr lang="es-MX"/>
        </a:p>
      </dgm:t>
    </dgm:pt>
    <dgm:pt modelId="{669C93B2-7AF6-4354-AAE7-CB5CD2AB2D6D}" type="sibTrans" cxnId="{F3D0EF6F-C277-420D-9B84-0C34E48AC12E}">
      <dgm:prSet/>
      <dgm:spPr/>
      <dgm:t>
        <a:bodyPr/>
        <a:lstStyle/>
        <a:p>
          <a:endParaRPr lang="es-MX"/>
        </a:p>
      </dgm:t>
    </dgm:pt>
    <dgm:pt modelId="{0E9DAAEE-C483-48F8-ACE9-4D9DDCE48D13}">
      <dgm:prSet phldrT="[Texto]"/>
      <dgm:spPr/>
      <dgm:t>
        <a:bodyPr/>
        <a:lstStyle/>
        <a:p>
          <a:r>
            <a:rPr lang="es-MX" dirty="0"/>
            <a:t>Recursos Humanos </a:t>
          </a:r>
        </a:p>
      </dgm:t>
    </dgm:pt>
    <dgm:pt modelId="{66A8F845-A43F-41DA-A3FF-3073B6E5323B}" type="parTrans" cxnId="{C034121E-2E43-42D8-AB63-6DC4E0C7A25A}">
      <dgm:prSet/>
      <dgm:spPr/>
      <dgm:t>
        <a:bodyPr/>
        <a:lstStyle/>
        <a:p>
          <a:endParaRPr lang="es-MX"/>
        </a:p>
      </dgm:t>
    </dgm:pt>
    <dgm:pt modelId="{4911A100-EE52-428F-86A6-7A70AB557D0C}" type="sibTrans" cxnId="{C034121E-2E43-42D8-AB63-6DC4E0C7A25A}">
      <dgm:prSet/>
      <dgm:spPr/>
      <dgm:t>
        <a:bodyPr/>
        <a:lstStyle/>
        <a:p>
          <a:endParaRPr lang="es-MX"/>
        </a:p>
      </dgm:t>
    </dgm:pt>
    <dgm:pt modelId="{AB5E780F-99AE-488D-8BDB-43A683E204CA}">
      <dgm:prSet phldrT="[Texto]"/>
      <dgm:spPr/>
      <dgm:t>
        <a:bodyPr/>
        <a:lstStyle/>
        <a:p>
          <a:r>
            <a:rPr lang="es-MX" dirty="0"/>
            <a:t>Marketing </a:t>
          </a:r>
        </a:p>
      </dgm:t>
    </dgm:pt>
    <dgm:pt modelId="{CBA54236-9BFC-48BF-8C22-83666F902C1A}" type="parTrans" cxnId="{45487C61-880D-4ABC-9ECF-ED4CE918E69E}">
      <dgm:prSet/>
      <dgm:spPr/>
      <dgm:t>
        <a:bodyPr/>
        <a:lstStyle/>
        <a:p>
          <a:endParaRPr lang="es-MX"/>
        </a:p>
      </dgm:t>
    </dgm:pt>
    <dgm:pt modelId="{7F90AE5F-848C-4A02-9302-C8DB29639DC6}" type="sibTrans" cxnId="{45487C61-880D-4ABC-9ECF-ED4CE918E69E}">
      <dgm:prSet/>
      <dgm:spPr/>
      <dgm:t>
        <a:bodyPr/>
        <a:lstStyle/>
        <a:p>
          <a:endParaRPr lang="es-MX"/>
        </a:p>
      </dgm:t>
    </dgm:pt>
    <dgm:pt modelId="{9DFF6CB3-E0AE-41DA-AACA-9A56087ED123}" type="pres">
      <dgm:prSet presAssocID="{120E38EB-0158-41F7-B1D5-369961993A6C}" presName="compositeShape" presStyleCnt="0">
        <dgm:presLayoutVars>
          <dgm:chMax val="7"/>
          <dgm:dir/>
          <dgm:resizeHandles val="exact"/>
        </dgm:presLayoutVars>
      </dgm:prSet>
      <dgm:spPr/>
    </dgm:pt>
    <dgm:pt modelId="{22632D2D-C8E3-49A2-84D2-D351CC6AD2AD}" type="pres">
      <dgm:prSet presAssocID="{120E38EB-0158-41F7-B1D5-369961993A6C}" presName="wedge1" presStyleLbl="node1" presStyleIdx="0" presStyleCnt="4" custLinFactNeighborX="-6" custLinFactNeighborY="-386"/>
      <dgm:spPr/>
    </dgm:pt>
    <dgm:pt modelId="{E0F43E0B-2AB5-4C5F-9E15-4B604F53D0B5}" type="pres">
      <dgm:prSet presAssocID="{120E38EB-0158-41F7-B1D5-369961993A6C}" presName="dummy1a" presStyleCnt="0"/>
      <dgm:spPr/>
    </dgm:pt>
    <dgm:pt modelId="{46B30855-39CD-47DB-AF33-E2C983D7134E}" type="pres">
      <dgm:prSet presAssocID="{120E38EB-0158-41F7-B1D5-369961993A6C}" presName="dummy1b" presStyleCnt="0"/>
      <dgm:spPr/>
    </dgm:pt>
    <dgm:pt modelId="{8C599A57-6945-413D-BD8C-9A6ECD2DBEF0}" type="pres">
      <dgm:prSet presAssocID="{120E38EB-0158-41F7-B1D5-369961993A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4AAB5C-7BD0-42E5-BCFE-6E77870F7655}" type="pres">
      <dgm:prSet presAssocID="{120E38EB-0158-41F7-B1D5-369961993A6C}" presName="wedge2" presStyleLbl="node1" presStyleIdx="1" presStyleCnt="4"/>
      <dgm:spPr/>
    </dgm:pt>
    <dgm:pt modelId="{78931FB0-2B89-4460-AF51-7406C8B4B036}" type="pres">
      <dgm:prSet presAssocID="{120E38EB-0158-41F7-B1D5-369961993A6C}" presName="dummy2a" presStyleCnt="0"/>
      <dgm:spPr/>
    </dgm:pt>
    <dgm:pt modelId="{CED79370-9B57-4FA8-A6F7-9541951FFE01}" type="pres">
      <dgm:prSet presAssocID="{120E38EB-0158-41F7-B1D5-369961993A6C}" presName="dummy2b" presStyleCnt="0"/>
      <dgm:spPr/>
    </dgm:pt>
    <dgm:pt modelId="{B04BC1B8-B687-4E28-B95B-4AEBD5E6AD0B}" type="pres">
      <dgm:prSet presAssocID="{120E38EB-0158-41F7-B1D5-369961993A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EE8A85-C3C7-4D93-99F1-399CEBDE7BC4}" type="pres">
      <dgm:prSet presAssocID="{120E38EB-0158-41F7-B1D5-369961993A6C}" presName="wedge3" presStyleLbl="node1" presStyleIdx="2" presStyleCnt="4"/>
      <dgm:spPr/>
    </dgm:pt>
    <dgm:pt modelId="{6EB2D418-D668-4A9F-94D5-CDE0DDFB326C}" type="pres">
      <dgm:prSet presAssocID="{120E38EB-0158-41F7-B1D5-369961993A6C}" presName="dummy3a" presStyleCnt="0"/>
      <dgm:spPr/>
    </dgm:pt>
    <dgm:pt modelId="{6311AFDC-0F89-4C2F-BB0B-30483BAD2824}" type="pres">
      <dgm:prSet presAssocID="{120E38EB-0158-41F7-B1D5-369961993A6C}" presName="dummy3b" presStyleCnt="0"/>
      <dgm:spPr/>
    </dgm:pt>
    <dgm:pt modelId="{FF6B8195-1F72-42F9-A717-2555EF20591F}" type="pres">
      <dgm:prSet presAssocID="{120E38EB-0158-41F7-B1D5-369961993A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9D989C-3026-4405-94F6-28BE29390E94}" type="pres">
      <dgm:prSet presAssocID="{120E38EB-0158-41F7-B1D5-369961993A6C}" presName="wedge4" presStyleLbl="node1" presStyleIdx="3" presStyleCnt="4"/>
      <dgm:spPr/>
    </dgm:pt>
    <dgm:pt modelId="{047B559F-E174-474C-B68D-AB59EFF238BA}" type="pres">
      <dgm:prSet presAssocID="{120E38EB-0158-41F7-B1D5-369961993A6C}" presName="dummy4a" presStyleCnt="0"/>
      <dgm:spPr/>
    </dgm:pt>
    <dgm:pt modelId="{497C4B69-473E-4A55-B2A8-05C15ACDE51D}" type="pres">
      <dgm:prSet presAssocID="{120E38EB-0158-41F7-B1D5-369961993A6C}" presName="dummy4b" presStyleCnt="0"/>
      <dgm:spPr/>
    </dgm:pt>
    <dgm:pt modelId="{1390BCD8-309D-4CDB-B615-6C57320EC3AE}" type="pres">
      <dgm:prSet presAssocID="{120E38EB-0158-41F7-B1D5-369961993A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F43B23-319C-4DCD-8271-D94D107A073A}" type="pres">
      <dgm:prSet presAssocID="{D335839A-005D-4638-A9EC-DA814DD40750}" presName="arrowWedge1" presStyleLbl="fgSibTrans2D1" presStyleIdx="0" presStyleCnt="4"/>
      <dgm:spPr/>
    </dgm:pt>
    <dgm:pt modelId="{936FBE29-1961-4B3D-9D4A-DE30775AD8A7}" type="pres">
      <dgm:prSet presAssocID="{669C93B2-7AF6-4354-AAE7-CB5CD2AB2D6D}" presName="arrowWedge2" presStyleLbl="fgSibTrans2D1" presStyleIdx="1" presStyleCnt="4"/>
      <dgm:spPr/>
    </dgm:pt>
    <dgm:pt modelId="{CE413B2A-8246-413D-9FAC-CEF34135F25A}" type="pres">
      <dgm:prSet presAssocID="{4911A100-EE52-428F-86A6-7A70AB557D0C}" presName="arrowWedge3" presStyleLbl="fgSibTrans2D1" presStyleIdx="2" presStyleCnt="4"/>
      <dgm:spPr/>
    </dgm:pt>
    <dgm:pt modelId="{8878A439-630E-4FF7-BAA4-CABE4D9D5ABE}" type="pres">
      <dgm:prSet presAssocID="{7F90AE5F-848C-4A02-9302-C8DB29639DC6}" presName="arrowWedge4" presStyleLbl="fgSibTrans2D1" presStyleIdx="3" presStyleCnt="4"/>
      <dgm:spPr/>
    </dgm:pt>
  </dgm:ptLst>
  <dgm:cxnLst>
    <dgm:cxn modelId="{C646B310-B199-4602-A2E7-1CB01F342707}" type="presOf" srcId="{649119B8-A951-48EE-8867-DC7ABB45DA9A}" destId="{3B4AAB5C-7BD0-42E5-BCFE-6E77870F7655}" srcOrd="0" destOrd="0" presId="urn:microsoft.com/office/officeart/2005/8/layout/cycle8"/>
    <dgm:cxn modelId="{C034121E-2E43-42D8-AB63-6DC4E0C7A25A}" srcId="{120E38EB-0158-41F7-B1D5-369961993A6C}" destId="{0E9DAAEE-C483-48F8-ACE9-4D9DDCE48D13}" srcOrd="2" destOrd="0" parTransId="{66A8F845-A43F-41DA-A3FF-3073B6E5323B}" sibTransId="{4911A100-EE52-428F-86A6-7A70AB557D0C}"/>
    <dgm:cxn modelId="{88324527-5A00-4781-BB39-C3DD2B1379F9}" type="presOf" srcId="{A66CBC2D-5A0D-426D-9228-ED86251B5AF7}" destId="{22632D2D-C8E3-49A2-84D2-D351CC6AD2AD}" srcOrd="0" destOrd="0" presId="urn:microsoft.com/office/officeart/2005/8/layout/cycle8"/>
    <dgm:cxn modelId="{88B01B31-E15E-4D89-91A7-0B892F865FAA}" type="presOf" srcId="{A66CBC2D-5A0D-426D-9228-ED86251B5AF7}" destId="{8C599A57-6945-413D-BD8C-9A6ECD2DBEF0}" srcOrd="1" destOrd="0" presId="urn:microsoft.com/office/officeart/2005/8/layout/cycle8"/>
    <dgm:cxn modelId="{BE9AD239-756D-4583-90B4-C98194A86FBD}" type="presOf" srcId="{0E9DAAEE-C483-48F8-ACE9-4D9DDCE48D13}" destId="{FF6B8195-1F72-42F9-A717-2555EF20591F}" srcOrd="1" destOrd="0" presId="urn:microsoft.com/office/officeart/2005/8/layout/cycle8"/>
    <dgm:cxn modelId="{45487C61-880D-4ABC-9ECF-ED4CE918E69E}" srcId="{120E38EB-0158-41F7-B1D5-369961993A6C}" destId="{AB5E780F-99AE-488D-8BDB-43A683E204CA}" srcOrd="3" destOrd="0" parTransId="{CBA54236-9BFC-48BF-8C22-83666F902C1A}" sibTransId="{7F90AE5F-848C-4A02-9302-C8DB29639DC6}"/>
    <dgm:cxn modelId="{D1C4B164-F296-46B5-9E93-7FAE5434C047}" srcId="{120E38EB-0158-41F7-B1D5-369961993A6C}" destId="{A66CBC2D-5A0D-426D-9228-ED86251B5AF7}" srcOrd="0" destOrd="0" parTransId="{097896CB-DFFC-4A0B-8826-D90EC06CF7E6}" sibTransId="{D335839A-005D-4638-A9EC-DA814DD40750}"/>
    <dgm:cxn modelId="{F3D0EF6F-C277-420D-9B84-0C34E48AC12E}" srcId="{120E38EB-0158-41F7-B1D5-369961993A6C}" destId="{649119B8-A951-48EE-8867-DC7ABB45DA9A}" srcOrd="1" destOrd="0" parTransId="{D50ECB8A-1634-4F92-B539-2B77C8F06434}" sibTransId="{669C93B2-7AF6-4354-AAE7-CB5CD2AB2D6D}"/>
    <dgm:cxn modelId="{563CA099-B1C3-4D19-9485-F8E986E254B0}" type="presOf" srcId="{0E9DAAEE-C483-48F8-ACE9-4D9DDCE48D13}" destId="{C5EE8A85-C3C7-4D93-99F1-399CEBDE7BC4}" srcOrd="0" destOrd="0" presId="urn:microsoft.com/office/officeart/2005/8/layout/cycle8"/>
    <dgm:cxn modelId="{CE47E3AC-C5A9-4E14-955D-4AEC93B0C812}" type="presOf" srcId="{AB5E780F-99AE-488D-8BDB-43A683E204CA}" destId="{1390BCD8-309D-4CDB-B615-6C57320EC3AE}" srcOrd="1" destOrd="0" presId="urn:microsoft.com/office/officeart/2005/8/layout/cycle8"/>
    <dgm:cxn modelId="{8DF180B2-666B-4638-A276-5E73F62DC41E}" type="presOf" srcId="{649119B8-A951-48EE-8867-DC7ABB45DA9A}" destId="{B04BC1B8-B687-4E28-B95B-4AEBD5E6AD0B}" srcOrd="1" destOrd="0" presId="urn:microsoft.com/office/officeart/2005/8/layout/cycle8"/>
    <dgm:cxn modelId="{ED2F69B9-F331-4B80-A369-97C0CA6BB371}" type="presOf" srcId="{120E38EB-0158-41F7-B1D5-369961993A6C}" destId="{9DFF6CB3-E0AE-41DA-AACA-9A56087ED123}" srcOrd="0" destOrd="0" presId="urn:microsoft.com/office/officeart/2005/8/layout/cycle8"/>
    <dgm:cxn modelId="{77B605E6-C4D9-41BE-B6A7-21B6AD540DEC}" type="presOf" srcId="{AB5E780F-99AE-488D-8BDB-43A683E204CA}" destId="{1D9D989C-3026-4405-94F6-28BE29390E94}" srcOrd="0" destOrd="0" presId="urn:microsoft.com/office/officeart/2005/8/layout/cycle8"/>
    <dgm:cxn modelId="{5D9E3101-116B-4D98-BB08-AE3B0E226F21}" type="presParOf" srcId="{9DFF6CB3-E0AE-41DA-AACA-9A56087ED123}" destId="{22632D2D-C8E3-49A2-84D2-D351CC6AD2AD}" srcOrd="0" destOrd="0" presId="urn:microsoft.com/office/officeart/2005/8/layout/cycle8"/>
    <dgm:cxn modelId="{953F485F-9F66-4445-ABAD-D8F05C8AE331}" type="presParOf" srcId="{9DFF6CB3-E0AE-41DA-AACA-9A56087ED123}" destId="{E0F43E0B-2AB5-4C5F-9E15-4B604F53D0B5}" srcOrd="1" destOrd="0" presId="urn:microsoft.com/office/officeart/2005/8/layout/cycle8"/>
    <dgm:cxn modelId="{60DDD408-8CC0-4387-AB55-0372103EE387}" type="presParOf" srcId="{9DFF6CB3-E0AE-41DA-AACA-9A56087ED123}" destId="{46B30855-39CD-47DB-AF33-E2C983D7134E}" srcOrd="2" destOrd="0" presId="urn:microsoft.com/office/officeart/2005/8/layout/cycle8"/>
    <dgm:cxn modelId="{E6475E73-521A-4C59-85DD-3ACCF1E4C869}" type="presParOf" srcId="{9DFF6CB3-E0AE-41DA-AACA-9A56087ED123}" destId="{8C599A57-6945-413D-BD8C-9A6ECD2DBEF0}" srcOrd="3" destOrd="0" presId="urn:microsoft.com/office/officeart/2005/8/layout/cycle8"/>
    <dgm:cxn modelId="{9C79CFEA-D108-44F0-BC75-F1CD3C0DB793}" type="presParOf" srcId="{9DFF6CB3-E0AE-41DA-AACA-9A56087ED123}" destId="{3B4AAB5C-7BD0-42E5-BCFE-6E77870F7655}" srcOrd="4" destOrd="0" presId="urn:microsoft.com/office/officeart/2005/8/layout/cycle8"/>
    <dgm:cxn modelId="{DB3D2842-7102-4D1F-9048-CD3ED0DD05DC}" type="presParOf" srcId="{9DFF6CB3-E0AE-41DA-AACA-9A56087ED123}" destId="{78931FB0-2B89-4460-AF51-7406C8B4B036}" srcOrd="5" destOrd="0" presId="urn:microsoft.com/office/officeart/2005/8/layout/cycle8"/>
    <dgm:cxn modelId="{C8BEB287-EEE3-4862-B4C7-4AA51FABC932}" type="presParOf" srcId="{9DFF6CB3-E0AE-41DA-AACA-9A56087ED123}" destId="{CED79370-9B57-4FA8-A6F7-9541951FFE01}" srcOrd="6" destOrd="0" presId="urn:microsoft.com/office/officeart/2005/8/layout/cycle8"/>
    <dgm:cxn modelId="{DA789F2D-73E7-4740-8B22-D33F27A617A9}" type="presParOf" srcId="{9DFF6CB3-E0AE-41DA-AACA-9A56087ED123}" destId="{B04BC1B8-B687-4E28-B95B-4AEBD5E6AD0B}" srcOrd="7" destOrd="0" presId="urn:microsoft.com/office/officeart/2005/8/layout/cycle8"/>
    <dgm:cxn modelId="{233807D8-FD68-4CF5-A723-26E9E5F331FF}" type="presParOf" srcId="{9DFF6CB3-E0AE-41DA-AACA-9A56087ED123}" destId="{C5EE8A85-C3C7-4D93-99F1-399CEBDE7BC4}" srcOrd="8" destOrd="0" presId="urn:microsoft.com/office/officeart/2005/8/layout/cycle8"/>
    <dgm:cxn modelId="{70D02686-240D-4CEE-A132-CDDF063706C1}" type="presParOf" srcId="{9DFF6CB3-E0AE-41DA-AACA-9A56087ED123}" destId="{6EB2D418-D668-4A9F-94D5-CDE0DDFB326C}" srcOrd="9" destOrd="0" presId="urn:microsoft.com/office/officeart/2005/8/layout/cycle8"/>
    <dgm:cxn modelId="{CC4D5E0A-E990-45E8-A5AC-6F2E5DB151A4}" type="presParOf" srcId="{9DFF6CB3-E0AE-41DA-AACA-9A56087ED123}" destId="{6311AFDC-0F89-4C2F-BB0B-30483BAD2824}" srcOrd="10" destOrd="0" presId="urn:microsoft.com/office/officeart/2005/8/layout/cycle8"/>
    <dgm:cxn modelId="{143FFEBA-962B-4AF0-BF95-4937F3D4E440}" type="presParOf" srcId="{9DFF6CB3-E0AE-41DA-AACA-9A56087ED123}" destId="{FF6B8195-1F72-42F9-A717-2555EF20591F}" srcOrd="11" destOrd="0" presId="urn:microsoft.com/office/officeart/2005/8/layout/cycle8"/>
    <dgm:cxn modelId="{13EA9631-BCCD-4DD6-A1EE-BF7419BA24C0}" type="presParOf" srcId="{9DFF6CB3-E0AE-41DA-AACA-9A56087ED123}" destId="{1D9D989C-3026-4405-94F6-28BE29390E94}" srcOrd="12" destOrd="0" presId="urn:microsoft.com/office/officeart/2005/8/layout/cycle8"/>
    <dgm:cxn modelId="{831D92ED-4C16-430E-A6E1-4A3592CB6643}" type="presParOf" srcId="{9DFF6CB3-E0AE-41DA-AACA-9A56087ED123}" destId="{047B559F-E174-474C-B68D-AB59EFF238BA}" srcOrd="13" destOrd="0" presId="urn:microsoft.com/office/officeart/2005/8/layout/cycle8"/>
    <dgm:cxn modelId="{B4C7ED20-0CEB-44CF-85E7-BD2A726BE289}" type="presParOf" srcId="{9DFF6CB3-E0AE-41DA-AACA-9A56087ED123}" destId="{497C4B69-473E-4A55-B2A8-05C15ACDE51D}" srcOrd="14" destOrd="0" presId="urn:microsoft.com/office/officeart/2005/8/layout/cycle8"/>
    <dgm:cxn modelId="{1EA0FB85-FD29-4594-BA7B-5BFFA5CCC37E}" type="presParOf" srcId="{9DFF6CB3-E0AE-41DA-AACA-9A56087ED123}" destId="{1390BCD8-309D-4CDB-B615-6C57320EC3AE}" srcOrd="15" destOrd="0" presId="urn:microsoft.com/office/officeart/2005/8/layout/cycle8"/>
    <dgm:cxn modelId="{7810C6C6-8AD9-4011-BE89-E55E448D2697}" type="presParOf" srcId="{9DFF6CB3-E0AE-41DA-AACA-9A56087ED123}" destId="{EEF43B23-319C-4DCD-8271-D94D107A073A}" srcOrd="16" destOrd="0" presId="urn:microsoft.com/office/officeart/2005/8/layout/cycle8"/>
    <dgm:cxn modelId="{6906C639-3B03-4308-A68B-83909559650B}" type="presParOf" srcId="{9DFF6CB3-E0AE-41DA-AACA-9A56087ED123}" destId="{936FBE29-1961-4B3D-9D4A-DE30775AD8A7}" srcOrd="17" destOrd="0" presId="urn:microsoft.com/office/officeart/2005/8/layout/cycle8"/>
    <dgm:cxn modelId="{A4C629A9-37EC-4457-A43E-9D6D9B1CA89F}" type="presParOf" srcId="{9DFF6CB3-E0AE-41DA-AACA-9A56087ED123}" destId="{CE413B2A-8246-413D-9FAC-CEF34135F25A}" srcOrd="18" destOrd="0" presId="urn:microsoft.com/office/officeart/2005/8/layout/cycle8"/>
    <dgm:cxn modelId="{3158377B-7459-4417-B776-1C0FE02200C9}" type="presParOf" srcId="{9DFF6CB3-E0AE-41DA-AACA-9A56087ED123}" destId="{8878A439-630E-4FF7-BAA4-CABE4D9D5AB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0E38EB-0158-41F7-B1D5-369961993A6C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A66CBC2D-5A0D-426D-9228-ED86251B5AF7}">
      <dgm:prSet phldrT="[Texto]"/>
      <dgm:spPr/>
      <dgm:t>
        <a:bodyPr/>
        <a:lstStyle/>
        <a:p>
          <a:r>
            <a:rPr lang="es-MX" dirty="0"/>
            <a:t>Finanzas </a:t>
          </a:r>
        </a:p>
      </dgm:t>
    </dgm:pt>
    <dgm:pt modelId="{097896CB-DFFC-4A0B-8826-D90EC06CF7E6}" type="parTrans" cxnId="{D1C4B164-F296-46B5-9E93-7FAE5434C047}">
      <dgm:prSet/>
      <dgm:spPr/>
      <dgm:t>
        <a:bodyPr/>
        <a:lstStyle/>
        <a:p>
          <a:endParaRPr lang="es-MX"/>
        </a:p>
      </dgm:t>
    </dgm:pt>
    <dgm:pt modelId="{D335839A-005D-4638-A9EC-DA814DD40750}" type="sibTrans" cxnId="{D1C4B164-F296-46B5-9E93-7FAE5434C047}">
      <dgm:prSet/>
      <dgm:spPr/>
      <dgm:t>
        <a:bodyPr/>
        <a:lstStyle/>
        <a:p>
          <a:endParaRPr lang="es-MX"/>
        </a:p>
      </dgm:t>
    </dgm:pt>
    <dgm:pt modelId="{649119B8-A951-48EE-8867-DC7ABB45DA9A}">
      <dgm:prSet phldrT="[Texto]"/>
      <dgm:spPr/>
      <dgm:t>
        <a:bodyPr/>
        <a:lstStyle/>
        <a:p>
          <a:r>
            <a:rPr lang="es-MX" dirty="0"/>
            <a:t>Producción</a:t>
          </a:r>
        </a:p>
      </dgm:t>
    </dgm:pt>
    <dgm:pt modelId="{D50ECB8A-1634-4F92-B539-2B77C8F06434}" type="parTrans" cxnId="{F3D0EF6F-C277-420D-9B84-0C34E48AC12E}">
      <dgm:prSet/>
      <dgm:spPr/>
      <dgm:t>
        <a:bodyPr/>
        <a:lstStyle/>
        <a:p>
          <a:endParaRPr lang="es-MX"/>
        </a:p>
      </dgm:t>
    </dgm:pt>
    <dgm:pt modelId="{669C93B2-7AF6-4354-AAE7-CB5CD2AB2D6D}" type="sibTrans" cxnId="{F3D0EF6F-C277-420D-9B84-0C34E48AC12E}">
      <dgm:prSet/>
      <dgm:spPr/>
      <dgm:t>
        <a:bodyPr/>
        <a:lstStyle/>
        <a:p>
          <a:endParaRPr lang="es-MX"/>
        </a:p>
      </dgm:t>
    </dgm:pt>
    <dgm:pt modelId="{0E9DAAEE-C483-48F8-ACE9-4D9DDCE48D13}">
      <dgm:prSet phldrT="[Texto]"/>
      <dgm:spPr>
        <a:solidFill>
          <a:srgbClr val="FFC000"/>
        </a:solidFill>
      </dgm:spPr>
      <dgm:t>
        <a:bodyPr/>
        <a:lstStyle/>
        <a:p>
          <a:r>
            <a:rPr lang="es-MX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Recursos Humanos </a:t>
          </a:r>
        </a:p>
      </dgm:t>
    </dgm:pt>
    <dgm:pt modelId="{66A8F845-A43F-41DA-A3FF-3073B6E5323B}" type="parTrans" cxnId="{C034121E-2E43-42D8-AB63-6DC4E0C7A25A}">
      <dgm:prSet/>
      <dgm:spPr/>
      <dgm:t>
        <a:bodyPr/>
        <a:lstStyle/>
        <a:p>
          <a:endParaRPr lang="es-MX"/>
        </a:p>
      </dgm:t>
    </dgm:pt>
    <dgm:pt modelId="{4911A100-EE52-428F-86A6-7A70AB557D0C}" type="sibTrans" cxnId="{C034121E-2E43-42D8-AB63-6DC4E0C7A25A}">
      <dgm:prSet/>
      <dgm:spPr/>
      <dgm:t>
        <a:bodyPr/>
        <a:lstStyle/>
        <a:p>
          <a:endParaRPr lang="es-MX"/>
        </a:p>
      </dgm:t>
    </dgm:pt>
    <dgm:pt modelId="{AB5E780F-99AE-488D-8BDB-43A683E204CA}">
      <dgm:prSet phldrT="[Texto]"/>
      <dgm:spPr/>
      <dgm:t>
        <a:bodyPr/>
        <a:lstStyle/>
        <a:p>
          <a:r>
            <a:rPr lang="es-MX" dirty="0"/>
            <a:t>Marketing </a:t>
          </a:r>
        </a:p>
      </dgm:t>
    </dgm:pt>
    <dgm:pt modelId="{CBA54236-9BFC-48BF-8C22-83666F902C1A}" type="parTrans" cxnId="{45487C61-880D-4ABC-9ECF-ED4CE918E69E}">
      <dgm:prSet/>
      <dgm:spPr/>
      <dgm:t>
        <a:bodyPr/>
        <a:lstStyle/>
        <a:p>
          <a:endParaRPr lang="es-MX"/>
        </a:p>
      </dgm:t>
    </dgm:pt>
    <dgm:pt modelId="{7F90AE5F-848C-4A02-9302-C8DB29639DC6}" type="sibTrans" cxnId="{45487C61-880D-4ABC-9ECF-ED4CE918E69E}">
      <dgm:prSet/>
      <dgm:spPr/>
      <dgm:t>
        <a:bodyPr/>
        <a:lstStyle/>
        <a:p>
          <a:endParaRPr lang="es-MX"/>
        </a:p>
      </dgm:t>
    </dgm:pt>
    <dgm:pt modelId="{9DFF6CB3-E0AE-41DA-AACA-9A56087ED123}" type="pres">
      <dgm:prSet presAssocID="{120E38EB-0158-41F7-B1D5-369961993A6C}" presName="compositeShape" presStyleCnt="0">
        <dgm:presLayoutVars>
          <dgm:chMax val="7"/>
          <dgm:dir/>
          <dgm:resizeHandles val="exact"/>
        </dgm:presLayoutVars>
      </dgm:prSet>
      <dgm:spPr/>
    </dgm:pt>
    <dgm:pt modelId="{22632D2D-C8E3-49A2-84D2-D351CC6AD2AD}" type="pres">
      <dgm:prSet presAssocID="{120E38EB-0158-41F7-B1D5-369961993A6C}" presName="wedge1" presStyleLbl="node1" presStyleIdx="0" presStyleCnt="4" custLinFactNeighborY="-418"/>
      <dgm:spPr/>
    </dgm:pt>
    <dgm:pt modelId="{E0F43E0B-2AB5-4C5F-9E15-4B604F53D0B5}" type="pres">
      <dgm:prSet presAssocID="{120E38EB-0158-41F7-B1D5-369961993A6C}" presName="dummy1a" presStyleCnt="0"/>
      <dgm:spPr/>
    </dgm:pt>
    <dgm:pt modelId="{46B30855-39CD-47DB-AF33-E2C983D7134E}" type="pres">
      <dgm:prSet presAssocID="{120E38EB-0158-41F7-B1D5-369961993A6C}" presName="dummy1b" presStyleCnt="0"/>
      <dgm:spPr/>
    </dgm:pt>
    <dgm:pt modelId="{8C599A57-6945-413D-BD8C-9A6ECD2DBEF0}" type="pres">
      <dgm:prSet presAssocID="{120E38EB-0158-41F7-B1D5-369961993A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4AAB5C-7BD0-42E5-BCFE-6E77870F7655}" type="pres">
      <dgm:prSet presAssocID="{120E38EB-0158-41F7-B1D5-369961993A6C}" presName="wedge2" presStyleLbl="node1" presStyleIdx="1" presStyleCnt="4"/>
      <dgm:spPr/>
    </dgm:pt>
    <dgm:pt modelId="{78931FB0-2B89-4460-AF51-7406C8B4B036}" type="pres">
      <dgm:prSet presAssocID="{120E38EB-0158-41F7-B1D5-369961993A6C}" presName="dummy2a" presStyleCnt="0"/>
      <dgm:spPr/>
    </dgm:pt>
    <dgm:pt modelId="{CED79370-9B57-4FA8-A6F7-9541951FFE01}" type="pres">
      <dgm:prSet presAssocID="{120E38EB-0158-41F7-B1D5-369961993A6C}" presName="dummy2b" presStyleCnt="0"/>
      <dgm:spPr/>
    </dgm:pt>
    <dgm:pt modelId="{B04BC1B8-B687-4E28-B95B-4AEBD5E6AD0B}" type="pres">
      <dgm:prSet presAssocID="{120E38EB-0158-41F7-B1D5-369961993A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EE8A85-C3C7-4D93-99F1-399CEBDE7BC4}" type="pres">
      <dgm:prSet presAssocID="{120E38EB-0158-41F7-B1D5-369961993A6C}" presName="wedge3" presStyleLbl="node1" presStyleIdx="2" presStyleCnt="4"/>
      <dgm:spPr/>
    </dgm:pt>
    <dgm:pt modelId="{6EB2D418-D668-4A9F-94D5-CDE0DDFB326C}" type="pres">
      <dgm:prSet presAssocID="{120E38EB-0158-41F7-B1D5-369961993A6C}" presName="dummy3a" presStyleCnt="0"/>
      <dgm:spPr/>
    </dgm:pt>
    <dgm:pt modelId="{6311AFDC-0F89-4C2F-BB0B-30483BAD2824}" type="pres">
      <dgm:prSet presAssocID="{120E38EB-0158-41F7-B1D5-369961993A6C}" presName="dummy3b" presStyleCnt="0"/>
      <dgm:spPr/>
    </dgm:pt>
    <dgm:pt modelId="{FF6B8195-1F72-42F9-A717-2555EF20591F}" type="pres">
      <dgm:prSet presAssocID="{120E38EB-0158-41F7-B1D5-369961993A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9D989C-3026-4405-94F6-28BE29390E94}" type="pres">
      <dgm:prSet presAssocID="{120E38EB-0158-41F7-B1D5-369961993A6C}" presName="wedge4" presStyleLbl="node1" presStyleIdx="3" presStyleCnt="4"/>
      <dgm:spPr/>
    </dgm:pt>
    <dgm:pt modelId="{047B559F-E174-474C-B68D-AB59EFF238BA}" type="pres">
      <dgm:prSet presAssocID="{120E38EB-0158-41F7-B1D5-369961993A6C}" presName="dummy4a" presStyleCnt="0"/>
      <dgm:spPr/>
    </dgm:pt>
    <dgm:pt modelId="{497C4B69-473E-4A55-B2A8-05C15ACDE51D}" type="pres">
      <dgm:prSet presAssocID="{120E38EB-0158-41F7-B1D5-369961993A6C}" presName="dummy4b" presStyleCnt="0"/>
      <dgm:spPr/>
    </dgm:pt>
    <dgm:pt modelId="{1390BCD8-309D-4CDB-B615-6C57320EC3AE}" type="pres">
      <dgm:prSet presAssocID="{120E38EB-0158-41F7-B1D5-369961993A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F43B23-319C-4DCD-8271-D94D107A073A}" type="pres">
      <dgm:prSet presAssocID="{D335839A-005D-4638-A9EC-DA814DD40750}" presName="arrowWedge1" presStyleLbl="fgSibTrans2D1" presStyleIdx="0" presStyleCnt="4"/>
      <dgm:spPr/>
    </dgm:pt>
    <dgm:pt modelId="{936FBE29-1961-4B3D-9D4A-DE30775AD8A7}" type="pres">
      <dgm:prSet presAssocID="{669C93B2-7AF6-4354-AAE7-CB5CD2AB2D6D}" presName="arrowWedge2" presStyleLbl="fgSibTrans2D1" presStyleIdx="1" presStyleCnt="4"/>
      <dgm:spPr/>
    </dgm:pt>
    <dgm:pt modelId="{CE413B2A-8246-413D-9FAC-CEF34135F25A}" type="pres">
      <dgm:prSet presAssocID="{4911A100-EE52-428F-86A6-7A70AB557D0C}" presName="arrowWedge3" presStyleLbl="fgSibTrans2D1" presStyleIdx="2" presStyleCnt="4"/>
      <dgm:spPr>
        <a:solidFill>
          <a:schemeClr val="accent4"/>
        </a:solidFill>
      </dgm:spPr>
    </dgm:pt>
    <dgm:pt modelId="{8878A439-630E-4FF7-BAA4-CABE4D9D5ABE}" type="pres">
      <dgm:prSet presAssocID="{7F90AE5F-848C-4A02-9302-C8DB29639DC6}" presName="arrowWedge4" presStyleLbl="fgSibTrans2D1" presStyleIdx="3" presStyleCnt="4"/>
      <dgm:spPr/>
    </dgm:pt>
  </dgm:ptLst>
  <dgm:cxnLst>
    <dgm:cxn modelId="{C646B310-B199-4602-A2E7-1CB01F342707}" type="presOf" srcId="{649119B8-A951-48EE-8867-DC7ABB45DA9A}" destId="{3B4AAB5C-7BD0-42E5-BCFE-6E77870F7655}" srcOrd="0" destOrd="0" presId="urn:microsoft.com/office/officeart/2005/8/layout/cycle8"/>
    <dgm:cxn modelId="{C034121E-2E43-42D8-AB63-6DC4E0C7A25A}" srcId="{120E38EB-0158-41F7-B1D5-369961993A6C}" destId="{0E9DAAEE-C483-48F8-ACE9-4D9DDCE48D13}" srcOrd="2" destOrd="0" parTransId="{66A8F845-A43F-41DA-A3FF-3073B6E5323B}" sibTransId="{4911A100-EE52-428F-86A6-7A70AB557D0C}"/>
    <dgm:cxn modelId="{88324527-5A00-4781-BB39-C3DD2B1379F9}" type="presOf" srcId="{A66CBC2D-5A0D-426D-9228-ED86251B5AF7}" destId="{22632D2D-C8E3-49A2-84D2-D351CC6AD2AD}" srcOrd="0" destOrd="0" presId="urn:microsoft.com/office/officeart/2005/8/layout/cycle8"/>
    <dgm:cxn modelId="{88B01B31-E15E-4D89-91A7-0B892F865FAA}" type="presOf" srcId="{A66CBC2D-5A0D-426D-9228-ED86251B5AF7}" destId="{8C599A57-6945-413D-BD8C-9A6ECD2DBEF0}" srcOrd="1" destOrd="0" presId="urn:microsoft.com/office/officeart/2005/8/layout/cycle8"/>
    <dgm:cxn modelId="{BE9AD239-756D-4583-90B4-C98194A86FBD}" type="presOf" srcId="{0E9DAAEE-C483-48F8-ACE9-4D9DDCE48D13}" destId="{FF6B8195-1F72-42F9-A717-2555EF20591F}" srcOrd="1" destOrd="0" presId="urn:microsoft.com/office/officeart/2005/8/layout/cycle8"/>
    <dgm:cxn modelId="{45487C61-880D-4ABC-9ECF-ED4CE918E69E}" srcId="{120E38EB-0158-41F7-B1D5-369961993A6C}" destId="{AB5E780F-99AE-488D-8BDB-43A683E204CA}" srcOrd="3" destOrd="0" parTransId="{CBA54236-9BFC-48BF-8C22-83666F902C1A}" sibTransId="{7F90AE5F-848C-4A02-9302-C8DB29639DC6}"/>
    <dgm:cxn modelId="{D1C4B164-F296-46B5-9E93-7FAE5434C047}" srcId="{120E38EB-0158-41F7-B1D5-369961993A6C}" destId="{A66CBC2D-5A0D-426D-9228-ED86251B5AF7}" srcOrd="0" destOrd="0" parTransId="{097896CB-DFFC-4A0B-8826-D90EC06CF7E6}" sibTransId="{D335839A-005D-4638-A9EC-DA814DD40750}"/>
    <dgm:cxn modelId="{F3D0EF6F-C277-420D-9B84-0C34E48AC12E}" srcId="{120E38EB-0158-41F7-B1D5-369961993A6C}" destId="{649119B8-A951-48EE-8867-DC7ABB45DA9A}" srcOrd="1" destOrd="0" parTransId="{D50ECB8A-1634-4F92-B539-2B77C8F06434}" sibTransId="{669C93B2-7AF6-4354-AAE7-CB5CD2AB2D6D}"/>
    <dgm:cxn modelId="{563CA099-B1C3-4D19-9485-F8E986E254B0}" type="presOf" srcId="{0E9DAAEE-C483-48F8-ACE9-4D9DDCE48D13}" destId="{C5EE8A85-C3C7-4D93-99F1-399CEBDE7BC4}" srcOrd="0" destOrd="0" presId="urn:microsoft.com/office/officeart/2005/8/layout/cycle8"/>
    <dgm:cxn modelId="{CE47E3AC-C5A9-4E14-955D-4AEC93B0C812}" type="presOf" srcId="{AB5E780F-99AE-488D-8BDB-43A683E204CA}" destId="{1390BCD8-309D-4CDB-B615-6C57320EC3AE}" srcOrd="1" destOrd="0" presId="urn:microsoft.com/office/officeart/2005/8/layout/cycle8"/>
    <dgm:cxn modelId="{8DF180B2-666B-4638-A276-5E73F62DC41E}" type="presOf" srcId="{649119B8-A951-48EE-8867-DC7ABB45DA9A}" destId="{B04BC1B8-B687-4E28-B95B-4AEBD5E6AD0B}" srcOrd="1" destOrd="0" presId="urn:microsoft.com/office/officeart/2005/8/layout/cycle8"/>
    <dgm:cxn modelId="{ED2F69B9-F331-4B80-A369-97C0CA6BB371}" type="presOf" srcId="{120E38EB-0158-41F7-B1D5-369961993A6C}" destId="{9DFF6CB3-E0AE-41DA-AACA-9A56087ED123}" srcOrd="0" destOrd="0" presId="urn:microsoft.com/office/officeart/2005/8/layout/cycle8"/>
    <dgm:cxn modelId="{77B605E6-C4D9-41BE-B6A7-21B6AD540DEC}" type="presOf" srcId="{AB5E780F-99AE-488D-8BDB-43A683E204CA}" destId="{1D9D989C-3026-4405-94F6-28BE29390E94}" srcOrd="0" destOrd="0" presId="urn:microsoft.com/office/officeart/2005/8/layout/cycle8"/>
    <dgm:cxn modelId="{5D9E3101-116B-4D98-BB08-AE3B0E226F21}" type="presParOf" srcId="{9DFF6CB3-E0AE-41DA-AACA-9A56087ED123}" destId="{22632D2D-C8E3-49A2-84D2-D351CC6AD2AD}" srcOrd="0" destOrd="0" presId="urn:microsoft.com/office/officeart/2005/8/layout/cycle8"/>
    <dgm:cxn modelId="{953F485F-9F66-4445-ABAD-D8F05C8AE331}" type="presParOf" srcId="{9DFF6CB3-E0AE-41DA-AACA-9A56087ED123}" destId="{E0F43E0B-2AB5-4C5F-9E15-4B604F53D0B5}" srcOrd="1" destOrd="0" presId="urn:microsoft.com/office/officeart/2005/8/layout/cycle8"/>
    <dgm:cxn modelId="{60DDD408-8CC0-4387-AB55-0372103EE387}" type="presParOf" srcId="{9DFF6CB3-E0AE-41DA-AACA-9A56087ED123}" destId="{46B30855-39CD-47DB-AF33-E2C983D7134E}" srcOrd="2" destOrd="0" presId="urn:microsoft.com/office/officeart/2005/8/layout/cycle8"/>
    <dgm:cxn modelId="{E6475E73-521A-4C59-85DD-3ACCF1E4C869}" type="presParOf" srcId="{9DFF6CB3-E0AE-41DA-AACA-9A56087ED123}" destId="{8C599A57-6945-413D-BD8C-9A6ECD2DBEF0}" srcOrd="3" destOrd="0" presId="urn:microsoft.com/office/officeart/2005/8/layout/cycle8"/>
    <dgm:cxn modelId="{9C79CFEA-D108-44F0-BC75-F1CD3C0DB793}" type="presParOf" srcId="{9DFF6CB3-E0AE-41DA-AACA-9A56087ED123}" destId="{3B4AAB5C-7BD0-42E5-BCFE-6E77870F7655}" srcOrd="4" destOrd="0" presId="urn:microsoft.com/office/officeart/2005/8/layout/cycle8"/>
    <dgm:cxn modelId="{DB3D2842-7102-4D1F-9048-CD3ED0DD05DC}" type="presParOf" srcId="{9DFF6CB3-E0AE-41DA-AACA-9A56087ED123}" destId="{78931FB0-2B89-4460-AF51-7406C8B4B036}" srcOrd="5" destOrd="0" presId="urn:microsoft.com/office/officeart/2005/8/layout/cycle8"/>
    <dgm:cxn modelId="{C8BEB287-EEE3-4862-B4C7-4AA51FABC932}" type="presParOf" srcId="{9DFF6CB3-E0AE-41DA-AACA-9A56087ED123}" destId="{CED79370-9B57-4FA8-A6F7-9541951FFE01}" srcOrd="6" destOrd="0" presId="urn:microsoft.com/office/officeart/2005/8/layout/cycle8"/>
    <dgm:cxn modelId="{DA789F2D-73E7-4740-8B22-D33F27A617A9}" type="presParOf" srcId="{9DFF6CB3-E0AE-41DA-AACA-9A56087ED123}" destId="{B04BC1B8-B687-4E28-B95B-4AEBD5E6AD0B}" srcOrd="7" destOrd="0" presId="urn:microsoft.com/office/officeart/2005/8/layout/cycle8"/>
    <dgm:cxn modelId="{233807D8-FD68-4CF5-A723-26E9E5F331FF}" type="presParOf" srcId="{9DFF6CB3-E0AE-41DA-AACA-9A56087ED123}" destId="{C5EE8A85-C3C7-4D93-99F1-399CEBDE7BC4}" srcOrd="8" destOrd="0" presId="urn:microsoft.com/office/officeart/2005/8/layout/cycle8"/>
    <dgm:cxn modelId="{70D02686-240D-4CEE-A132-CDDF063706C1}" type="presParOf" srcId="{9DFF6CB3-E0AE-41DA-AACA-9A56087ED123}" destId="{6EB2D418-D668-4A9F-94D5-CDE0DDFB326C}" srcOrd="9" destOrd="0" presId="urn:microsoft.com/office/officeart/2005/8/layout/cycle8"/>
    <dgm:cxn modelId="{CC4D5E0A-E990-45E8-A5AC-6F2E5DB151A4}" type="presParOf" srcId="{9DFF6CB3-E0AE-41DA-AACA-9A56087ED123}" destId="{6311AFDC-0F89-4C2F-BB0B-30483BAD2824}" srcOrd="10" destOrd="0" presId="urn:microsoft.com/office/officeart/2005/8/layout/cycle8"/>
    <dgm:cxn modelId="{143FFEBA-962B-4AF0-BF95-4937F3D4E440}" type="presParOf" srcId="{9DFF6CB3-E0AE-41DA-AACA-9A56087ED123}" destId="{FF6B8195-1F72-42F9-A717-2555EF20591F}" srcOrd="11" destOrd="0" presId="urn:microsoft.com/office/officeart/2005/8/layout/cycle8"/>
    <dgm:cxn modelId="{13EA9631-BCCD-4DD6-A1EE-BF7419BA24C0}" type="presParOf" srcId="{9DFF6CB3-E0AE-41DA-AACA-9A56087ED123}" destId="{1D9D989C-3026-4405-94F6-28BE29390E94}" srcOrd="12" destOrd="0" presId="urn:microsoft.com/office/officeart/2005/8/layout/cycle8"/>
    <dgm:cxn modelId="{831D92ED-4C16-430E-A6E1-4A3592CB6643}" type="presParOf" srcId="{9DFF6CB3-E0AE-41DA-AACA-9A56087ED123}" destId="{047B559F-E174-474C-B68D-AB59EFF238BA}" srcOrd="13" destOrd="0" presId="urn:microsoft.com/office/officeart/2005/8/layout/cycle8"/>
    <dgm:cxn modelId="{B4C7ED20-0CEB-44CF-85E7-BD2A726BE289}" type="presParOf" srcId="{9DFF6CB3-E0AE-41DA-AACA-9A56087ED123}" destId="{497C4B69-473E-4A55-B2A8-05C15ACDE51D}" srcOrd="14" destOrd="0" presId="urn:microsoft.com/office/officeart/2005/8/layout/cycle8"/>
    <dgm:cxn modelId="{1EA0FB85-FD29-4594-BA7B-5BFFA5CCC37E}" type="presParOf" srcId="{9DFF6CB3-E0AE-41DA-AACA-9A56087ED123}" destId="{1390BCD8-309D-4CDB-B615-6C57320EC3AE}" srcOrd="15" destOrd="0" presId="urn:microsoft.com/office/officeart/2005/8/layout/cycle8"/>
    <dgm:cxn modelId="{7810C6C6-8AD9-4011-BE89-E55E448D2697}" type="presParOf" srcId="{9DFF6CB3-E0AE-41DA-AACA-9A56087ED123}" destId="{EEF43B23-319C-4DCD-8271-D94D107A073A}" srcOrd="16" destOrd="0" presId="urn:microsoft.com/office/officeart/2005/8/layout/cycle8"/>
    <dgm:cxn modelId="{6906C639-3B03-4308-A68B-83909559650B}" type="presParOf" srcId="{9DFF6CB3-E0AE-41DA-AACA-9A56087ED123}" destId="{936FBE29-1961-4B3D-9D4A-DE30775AD8A7}" srcOrd="17" destOrd="0" presId="urn:microsoft.com/office/officeart/2005/8/layout/cycle8"/>
    <dgm:cxn modelId="{A4C629A9-37EC-4457-A43E-9D6D9B1CA89F}" type="presParOf" srcId="{9DFF6CB3-E0AE-41DA-AACA-9A56087ED123}" destId="{CE413B2A-8246-413D-9FAC-CEF34135F25A}" srcOrd="18" destOrd="0" presId="urn:microsoft.com/office/officeart/2005/8/layout/cycle8"/>
    <dgm:cxn modelId="{3158377B-7459-4417-B776-1C0FE02200C9}" type="presParOf" srcId="{9DFF6CB3-E0AE-41DA-AACA-9A56087ED123}" destId="{8878A439-630E-4FF7-BAA4-CABE4D9D5AB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0E38EB-0158-41F7-B1D5-369961993A6C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A66CBC2D-5A0D-426D-9228-ED86251B5AF7}">
      <dgm:prSet phldrT="[Texto]"/>
      <dgm:spPr>
        <a:solidFill>
          <a:schemeClr val="accent4"/>
        </a:solidFill>
      </dgm:spPr>
      <dgm:t>
        <a:bodyPr/>
        <a:lstStyle/>
        <a:p>
          <a:r>
            <a:rPr lang="es-MX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Finanzas </a:t>
          </a:r>
        </a:p>
      </dgm:t>
    </dgm:pt>
    <dgm:pt modelId="{097896CB-DFFC-4A0B-8826-D90EC06CF7E6}" type="parTrans" cxnId="{D1C4B164-F296-46B5-9E93-7FAE5434C047}">
      <dgm:prSet/>
      <dgm:spPr/>
      <dgm:t>
        <a:bodyPr/>
        <a:lstStyle/>
        <a:p>
          <a:endParaRPr lang="es-MX"/>
        </a:p>
      </dgm:t>
    </dgm:pt>
    <dgm:pt modelId="{D335839A-005D-4638-A9EC-DA814DD40750}" type="sibTrans" cxnId="{D1C4B164-F296-46B5-9E93-7FAE5434C047}">
      <dgm:prSet/>
      <dgm:spPr/>
      <dgm:t>
        <a:bodyPr/>
        <a:lstStyle/>
        <a:p>
          <a:endParaRPr lang="es-MX"/>
        </a:p>
      </dgm:t>
    </dgm:pt>
    <dgm:pt modelId="{649119B8-A951-48EE-8867-DC7ABB45DA9A}">
      <dgm:prSet phldrT="[Texto]"/>
      <dgm:spPr/>
      <dgm:t>
        <a:bodyPr/>
        <a:lstStyle/>
        <a:p>
          <a:r>
            <a:rPr lang="es-MX" dirty="0"/>
            <a:t>Producción</a:t>
          </a:r>
        </a:p>
      </dgm:t>
    </dgm:pt>
    <dgm:pt modelId="{D50ECB8A-1634-4F92-B539-2B77C8F06434}" type="parTrans" cxnId="{F3D0EF6F-C277-420D-9B84-0C34E48AC12E}">
      <dgm:prSet/>
      <dgm:spPr/>
      <dgm:t>
        <a:bodyPr/>
        <a:lstStyle/>
        <a:p>
          <a:endParaRPr lang="es-MX"/>
        </a:p>
      </dgm:t>
    </dgm:pt>
    <dgm:pt modelId="{669C93B2-7AF6-4354-AAE7-CB5CD2AB2D6D}" type="sibTrans" cxnId="{F3D0EF6F-C277-420D-9B84-0C34E48AC12E}">
      <dgm:prSet/>
      <dgm:spPr/>
      <dgm:t>
        <a:bodyPr/>
        <a:lstStyle/>
        <a:p>
          <a:endParaRPr lang="es-MX"/>
        </a:p>
      </dgm:t>
    </dgm:pt>
    <dgm:pt modelId="{0E9DAAEE-C483-48F8-ACE9-4D9DDCE48D13}">
      <dgm:prSet phldrT="[Texto]"/>
      <dgm:spPr/>
      <dgm:t>
        <a:bodyPr/>
        <a:lstStyle/>
        <a:p>
          <a:r>
            <a:rPr lang="es-MX" dirty="0"/>
            <a:t>Recursos Humanos </a:t>
          </a:r>
        </a:p>
      </dgm:t>
    </dgm:pt>
    <dgm:pt modelId="{66A8F845-A43F-41DA-A3FF-3073B6E5323B}" type="parTrans" cxnId="{C034121E-2E43-42D8-AB63-6DC4E0C7A25A}">
      <dgm:prSet/>
      <dgm:spPr/>
      <dgm:t>
        <a:bodyPr/>
        <a:lstStyle/>
        <a:p>
          <a:endParaRPr lang="es-MX"/>
        </a:p>
      </dgm:t>
    </dgm:pt>
    <dgm:pt modelId="{4911A100-EE52-428F-86A6-7A70AB557D0C}" type="sibTrans" cxnId="{C034121E-2E43-42D8-AB63-6DC4E0C7A25A}">
      <dgm:prSet/>
      <dgm:spPr/>
      <dgm:t>
        <a:bodyPr/>
        <a:lstStyle/>
        <a:p>
          <a:endParaRPr lang="es-MX"/>
        </a:p>
      </dgm:t>
    </dgm:pt>
    <dgm:pt modelId="{AB5E780F-99AE-488D-8BDB-43A683E204CA}">
      <dgm:prSet phldrT="[Texto]"/>
      <dgm:spPr/>
      <dgm:t>
        <a:bodyPr/>
        <a:lstStyle/>
        <a:p>
          <a:r>
            <a:rPr lang="es-MX" dirty="0"/>
            <a:t>Marketing </a:t>
          </a:r>
        </a:p>
      </dgm:t>
    </dgm:pt>
    <dgm:pt modelId="{CBA54236-9BFC-48BF-8C22-83666F902C1A}" type="parTrans" cxnId="{45487C61-880D-4ABC-9ECF-ED4CE918E69E}">
      <dgm:prSet/>
      <dgm:spPr/>
      <dgm:t>
        <a:bodyPr/>
        <a:lstStyle/>
        <a:p>
          <a:endParaRPr lang="es-MX"/>
        </a:p>
      </dgm:t>
    </dgm:pt>
    <dgm:pt modelId="{7F90AE5F-848C-4A02-9302-C8DB29639DC6}" type="sibTrans" cxnId="{45487C61-880D-4ABC-9ECF-ED4CE918E69E}">
      <dgm:prSet/>
      <dgm:spPr/>
      <dgm:t>
        <a:bodyPr/>
        <a:lstStyle/>
        <a:p>
          <a:endParaRPr lang="es-MX"/>
        </a:p>
      </dgm:t>
    </dgm:pt>
    <dgm:pt modelId="{9DFF6CB3-E0AE-41DA-AACA-9A56087ED123}" type="pres">
      <dgm:prSet presAssocID="{120E38EB-0158-41F7-B1D5-369961993A6C}" presName="compositeShape" presStyleCnt="0">
        <dgm:presLayoutVars>
          <dgm:chMax val="7"/>
          <dgm:dir/>
          <dgm:resizeHandles val="exact"/>
        </dgm:presLayoutVars>
      </dgm:prSet>
      <dgm:spPr/>
    </dgm:pt>
    <dgm:pt modelId="{22632D2D-C8E3-49A2-84D2-D351CC6AD2AD}" type="pres">
      <dgm:prSet presAssocID="{120E38EB-0158-41F7-B1D5-369961993A6C}" presName="wedge1" presStyleLbl="node1" presStyleIdx="0" presStyleCnt="4" custLinFactNeighborX="472" custLinFactNeighborY="-150"/>
      <dgm:spPr/>
    </dgm:pt>
    <dgm:pt modelId="{E0F43E0B-2AB5-4C5F-9E15-4B604F53D0B5}" type="pres">
      <dgm:prSet presAssocID="{120E38EB-0158-41F7-B1D5-369961993A6C}" presName="dummy1a" presStyleCnt="0"/>
      <dgm:spPr/>
    </dgm:pt>
    <dgm:pt modelId="{46B30855-39CD-47DB-AF33-E2C983D7134E}" type="pres">
      <dgm:prSet presAssocID="{120E38EB-0158-41F7-B1D5-369961993A6C}" presName="dummy1b" presStyleCnt="0"/>
      <dgm:spPr/>
    </dgm:pt>
    <dgm:pt modelId="{8C599A57-6945-413D-BD8C-9A6ECD2DBEF0}" type="pres">
      <dgm:prSet presAssocID="{120E38EB-0158-41F7-B1D5-369961993A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4AAB5C-7BD0-42E5-BCFE-6E77870F7655}" type="pres">
      <dgm:prSet presAssocID="{120E38EB-0158-41F7-B1D5-369961993A6C}" presName="wedge2" presStyleLbl="node1" presStyleIdx="1" presStyleCnt="4"/>
      <dgm:spPr/>
    </dgm:pt>
    <dgm:pt modelId="{78931FB0-2B89-4460-AF51-7406C8B4B036}" type="pres">
      <dgm:prSet presAssocID="{120E38EB-0158-41F7-B1D5-369961993A6C}" presName="dummy2a" presStyleCnt="0"/>
      <dgm:spPr/>
    </dgm:pt>
    <dgm:pt modelId="{CED79370-9B57-4FA8-A6F7-9541951FFE01}" type="pres">
      <dgm:prSet presAssocID="{120E38EB-0158-41F7-B1D5-369961993A6C}" presName="dummy2b" presStyleCnt="0"/>
      <dgm:spPr/>
    </dgm:pt>
    <dgm:pt modelId="{B04BC1B8-B687-4E28-B95B-4AEBD5E6AD0B}" type="pres">
      <dgm:prSet presAssocID="{120E38EB-0158-41F7-B1D5-369961993A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EE8A85-C3C7-4D93-99F1-399CEBDE7BC4}" type="pres">
      <dgm:prSet presAssocID="{120E38EB-0158-41F7-B1D5-369961993A6C}" presName="wedge3" presStyleLbl="node1" presStyleIdx="2" presStyleCnt="4"/>
      <dgm:spPr/>
    </dgm:pt>
    <dgm:pt modelId="{6EB2D418-D668-4A9F-94D5-CDE0DDFB326C}" type="pres">
      <dgm:prSet presAssocID="{120E38EB-0158-41F7-B1D5-369961993A6C}" presName="dummy3a" presStyleCnt="0"/>
      <dgm:spPr/>
    </dgm:pt>
    <dgm:pt modelId="{6311AFDC-0F89-4C2F-BB0B-30483BAD2824}" type="pres">
      <dgm:prSet presAssocID="{120E38EB-0158-41F7-B1D5-369961993A6C}" presName="dummy3b" presStyleCnt="0"/>
      <dgm:spPr/>
    </dgm:pt>
    <dgm:pt modelId="{FF6B8195-1F72-42F9-A717-2555EF20591F}" type="pres">
      <dgm:prSet presAssocID="{120E38EB-0158-41F7-B1D5-369961993A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9D989C-3026-4405-94F6-28BE29390E94}" type="pres">
      <dgm:prSet presAssocID="{120E38EB-0158-41F7-B1D5-369961993A6C}" presName="wedge4" presStyleLbl="node1" presStyleIdx="3" presStyleCnt="4"/>
      <dgm:spPr/>
    </dgm:pt>
    <dgm:pt modelId="{047B559F-E174-474C-B68D-AB59EFF238BA}" type="pres">
      <dgm:prSet presAssocID="{120E38EB-0158-41F7-B1D5-369961993A6C}" presName="dummy4a" presStyleCnt="0"/>
      <dgm:spPr/>
    </dgm:pt>
    <dgm:pt modelId="{497C4B69-473E-4A55-B2A8-05C15ACDE51D}" type="pres">
      <dgm:prSet presAssocID="{120E38EB-0158-41F7-B1D5-369961993A6C}" presName="dummy4b" presStyleCnt="0"/>
      <dgm:spPr/>
    </dgm:pt>
    <dgm:pt modelId="{1390BCD8-309D-4CDB-B615-6C57320EC3AE}" type="pres">
      <dgm:prSet presAssocID="{120E38EB-0158-41F7-B1D5-369961993A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F43B23-319C-4DCD-8271-D94D107A073A}" type="pres">
      <dgm:prSet presAssocID="{D335839A-005D-4638-A9EC-DA814DD40750}" presName="arrowWedge1" presStyleLbl="fgSibTrans2D1" presStyleIdx="0" presStyleCnt="4"/>
      <dgm:spPr>
        <a:solidFill>
          <a:schemeClr val="accent4"/>
        </a:solidFill>
      </dgm:spPr>
    </dgm:pt>
    <dgm:pt modelId="{936FBE29-1961-4B3D-9D4A-DE30775AD8A7}" type="pres">
      <dgm:prSet presAssocID="{669C93B2-7AF6-4354-AAE7-CB5CD2AB2D6D}" presName="arrowWedge2" presStyleLbl="fgSibTrans2D1" presStyleIdx="1" presStyleCnt="4"/>
      <dgm:spPr/>
    </dgm:pt>
    <dgm:pt modelId="{CE413B2A-8246-413D-9FAC-CEF34135F25A}" type="pres">
      <dgm:prSet presAssocID="{4911A100-EE52-428F-86A6-7A70AB557D0C}" presName="arrowWedge3" presStyleLbl="fgSibTrans2D1" presStyleIdx="2" presStyleCnt="4"/>
      <dgm:spPr/>
    </dgm:pt>
    <dgm:pt modelId="{8878A439-630E-4FF7-BAA4-CABE4D9D5ABE}" type="pres">
      <dgm:prSet presAssocID="{7F90AE5F-848C-4A02-9302-C8DB29639DC6}" presName="arrowWedge4" presStyleLbl="fgSibTrans2D1" presStyleIdx="3" presStyleCnt="4"/>
      <dgm:spPr/>
    </dgm:pt>
  </dgm:ptLst>
  <dgm:cxnLst>
    <dgm:cxn modelId="{C646B310-B199-4602-A2E7-1CB01F342707}" type="presOf" srcId="{649119B8-A951-48EE-8867-DC7ABB45DA9A}" destId="{3B4AAB5C-7BD0-42E5-BCFE-6E77870F7655}" srcOrd="0" destOrd="0" presId="urn:microsoft.com/office/officeart/2005/8/layout/cycle8"/>
    <dgm:cxn modelId="{C034121E-2E43-42D8-AB63-6DC4E0C7A25A}" srcId="{120E38EB-0158-41F7-B1D5-369961993A6C}" destId="{0E9DAAEE-C483-48F8-ACE9-4D9DDCE48D13}" srcOrd="2" destOrd="0" parTransId="{66A8F845-A43F-41DA-A3FF-3073B6E5323B}" sibTransId="{4911A100-EE52-428F-86A6-7A70AB557D0C}"/>
    <dgm:cxn modelId="{88324527-5A00-4781-BB39-C3DD2B1379F9}" type="presOf" srcId="{A66CBC2D-5A0D-426D-9228-ED86251B5AF7}" destId="{22632D2D-C8E3-49A2-84D2-D351CC6AD2AD}" srcOrd="0" destOrd="0" presId="urn:microsoft.com/office/officeart/2005/8/layout/cycle8"/>
    <dgm:cxn modelId="{88B01B31-E15E-4D89-91A7-0B892F865FAA}" type="presOf" srcId="{A66CBC2D-5A0D-426D-9228-ED86251B5AF7}" destId="{8C599A57-6945-413D-BD8C-9A6ECD2DBEF0}" srcOrd="1" destOrd="0" presId="urn:microsoft.com/office/officeart/2005/8/layout/cycle8"/>
    <dgm:cxn modelId="{BE9AD239-756D-4583-90B4-C98194A86FBD}" type="presOf" srcId="{0E9DAAEE-C483-48F8-ACE9-4D9DDCE48D13}" destId="{FF6B8195-1F72-42F9-A717-2555EF20591F}" srcOrd="1" destOrd="0" presId="urn:microsoft.com/office/officeart/2005/8/layout/cycle8"/>
    <dgm:cxn modelId="{45487C61-880D-4ABC-9ECF-ED4CE918E69E}" srcId="{120E38EB-0158-41F7-B1D5-369961993A6C}" destId="{AB5E780F-99AE-488D-8BDB-43A683E204CA}" srcOrd="3" destOrd="0" parTransId="{CBA54236-9BFC-48BF-8C22-83666F902C1A}" sibTransId="{7F90AE5F-848C-4A02-9302-C8DB29639DC6}"/>
    <dgm:cxn modelId="{D1C4B164-F296-46B5-9E93-7FAE5434C047}" srcId="{120E38EB-0158-41F7-B1D5-369961993A6C}" destId="{A66CBC2D-5A0D-426D-9228-ED86251B5AF7}" srcOrd="0" destOrd="0" parTransId="{097896CB-DFFC-4A0B-8826-D90EC06CF7E6}" sibTransId="{D335839A-005D-4638-A9EC-DA814DD40750}"/>
    <dgm:cxn modelId="{F3D0EF6F-C277-420D-9B84-0C34E48AC12E}" srcId="{120E38EB-0158-41F7-B1D5-369961993A6C}" destId="{649119B8-A951-48EE-8867-DC7ABB45DA9A}" srcOrd="1" destOrd="0" parTransId="{D50ECB8A-1634-4F92-B539-2B77C8F06434}" sibTransId="{669C93B2-7AF6-4354-AAE7-CB5CD2AB2D6D}"/>
    <dgm:cxn modelId="{563CA099-B1C3-4D19-9485-F8E986E254B0}" type="presOf" srcId="{0E9DAAEE-C483-48F8-ACE9-4D9DDCE48D13}" destId="{C5EE8A85-C3C7-4D93-99F1-399CEBDE7BC4}" srcOrd="0" destOrd="0" presId="urn:microsoft.com/office/officeart/2005/8/layout/cycle8"/>
    <dgm:cxn modelId="{CE47E3AC-C5A9-4E14-955D-4AEC93B0C812}" type="presOf" srcId="{AB5E780F-99AE-488D-8BDB-43A683E204CA}" destId="{1390BCD8-309D-4CDB-B615-6C57320EC3AE}" srcOrd="1" destOrd="0" presId="urn:microsoft.com/office/officeart/2005/8/layout/cycle8"/>
    <dgm:cxn modelId="{8DF180B2-666B-4638-A276-5E73F62DC41E}" type="presOf" srcId="{649119B8-A951-48EE-8867-DC7ABB45DA9A}" destId="{B04BC1B8-B687-4E28-B95B-4AEBD5E6AD0B}" srcOrd="1" destOrd="0" presId="urn:microsoft.com/office/officeart/2005/8/layout/cycle8"/>
    <dgm:cxn modelId="{ED2F69B9-F331-4B80-A369-97C0CA6BB371}" type="presOf" srcId="{120E38EB-0158-41F7-B1D5-369961993A6C}" destId="{9DFF6CB3-E0AE-41DA-AACA-9A56087ED123}" srcOrd="0" destOrd="0" presId="urn:microsoft.com/office/officeart/2005/8/layout/cycle8"/>
    <dgm:cxn modelId="{77B605E6-C4D9-41BE-B6A7-21B6AD540DEC}" type="presOf" srcId="{AB5E780F-99AE-488D-8BDB-43A683E204CA}" destId="{1D9D989C-3026-4405-94F6-28BE29390E94}" srcOrd="0" destOrd="0" presId="urn:microsoft.com/office/officeart/2005/8/layout/cycle8"/>
    <dgm:cxn modelId="{5D9E3101-116B-4D98-BB08-AE3B0E226F21}" type="presParOf" srcId="{9DFF6CB3-E0AE-41DA-AACA-9A56087ED123}" destId="{22632D2D-C8E3-49A2-84D2-D351CC6AD2AD}" srcOrd="0" destOrd="0" presId="urn:microsoft.com/office/officeart/2005/8/layout/cycle8"/>
    <dgm:cxn modelId="{953F485F-9F66-4445-ABAD-D8F05C8AE331}" type="presParOf" srcId="{9DFF6CB3-E0AE-41DA-AACA-9A56087ED123}" destId="{E0F43E0B-2AB5-4C5F-9E15-4B604F53D0B5}" srcOrd="1" destOrd="0" presId="urn:microsoft.com/office/officeart/2005/8/layout/cycle8"/>
    <dgm:cxn modelId="{60DDD408-8CC0-4387-AB55-0372103EE387}" type="presParOf" srcId="{9DFF6CB3-E0AE-41DA-AACA-9A56087ED123}" destId="{46B30855-39CD-47DB-AF33-E2C983D7134E}" srcOrd="2" destOrd="0" presId="urn:microsoft.com/office/officeart/2005/8/layout/cycle8"/>
    <dgm:cxn modelId="{E6475E73-521A-4C59-85DD-3ACCF1E4C869}" type="presParOf" srcId="{9DFF6CB3-E0AE-41DA-AACA-9A56087ED123}" destId="{8C599A57-6945-413D-BD8C-9A6ECD2DBEF0}" srcOrd="3" destOrd="0" presId="urn:microsoft.com/office/officeart/2005/8/layout/cycle8"/>
    <dgm:cxn modelId="{9C79CFEA-D108-44F0-BC75-F1CD3C0DB793}" type="presParOf" srcId="{9DFF6CB3-E0AE-41DA-AACA-9A56087ED123}" destId="{3B4AAB5C-7BD0-42E5-BCFE-6E77870F7655}" srcOrd="4" destOrd="0" presId="urn:microsoft.com/office/officeart/2005/8/layout/cycle8"/>
    <dgm:cxn modelId="{DB3D2842-7102-4D1F-9048-CD3ED0DD05DC}" type="presParOf" srcId="{9DFF6CB3-E0AE-41DA-AACA-9A56087ED123}" destId="{78931FB0-2B89-4460-AF51-7406C8B4B036}" srcOrd="5" destOrd="0" presId="urn:microsoft.com/office/officeart/2005/8/layout/cycle8"/>
    <dgm:cxn modelId="{C8BEB287-EEE3-4862-B4C7-4AA51FABC932}" type="presParOf" srcId="{9DFF6CB3-E0AE-41DA-AACA-9A56087ED123}" destId="{CED79370-9B57-4FA8-A6F7-9541951FFE01}" srcOrd="6" destOrd="0" presId="urn:microsoft.com/office/officeart/2005/8/layout/cycle8"/>
    <dgm:cxn modelId="{DA789F2D-73E7-4740-8B22-D33F27A617A9}" type="presParOf" srcId="{9DFF6CB3-E0AE-41DA-AACA-9A56087ED123}" destId="{B04BC1B8-B687-4E28-B95B-4AEBD5E6AD0B}" srcOrd="7" destOrd="0" presId="urn:microsoft.com/office/officeart/2005/8/layout/cycle8"/>
    <dgm:cxn modelId="{233807D8-FD68-4CF5-A723-26E9E5F331FF}" type="presParOf" srcId="{9DFF6CB3-E0AE-41DA-AACA-9A56087ED123}" destId="{C5EE8A85-C3C7-4D93-99F1-399CEBDE7BC4}" srcOrd="8" destOrd="0" presId="urn:microsoft.com/office/officeart/2005/8/layout/cycle8"/>
    <dgm:cxn modelId="{70D02686-240D-4CEE-A132-CDDF063706C1}" type="presParOf" srcId="{9DFF6CB3-E0AE-41DA-AACA-9A56087ED123}" destId="{6EB2D418-D668-4A9F-94D5-CDE0DDFB326C}" srcOrd="9" destOrd="0" presId="urn:microsoft.com/office/officeart/2005/8/layout/cycle8"/>
    <dgm:cxn modelId="{CC4D5E0A-E990-45E8-A5AC-6F2E5DB151A4}" type="presParOf" srcId="{9DFF6CB3-E0AE-41DA-AACA-9A56087ED123}" destId="{6311AFDC-0F89-4C2F-BB0B-30483BAD2824}" srcOrd="10" destOrd="0" presId="urn:microsoft.com/office/officeart/2005/8/layout/cycle8"/>
    <dgm:cxn modelId="{143FFEBA-962B-4AF0-BF95-4937F3D4E440}" type="presParOf" srcId="{9DFF6CB3-E0AE-41DA-AACA-9A56087ED123}" destId="{FF6B8195-1F72-42F9-A717-2555EF20591F}" srcOrd="11" destOrd="0" presId="urn:microsoft.com/office/officeart/2005/8/layout/cycle8"/>
    <dgm:cxn modelId="{13EA9631-BCCD-4DD6-A1EE-BF7419BA24C0}" type="presParOf" srcId="{9DFF6CB3-E0AE-41DA-AACA-9A56087ED123}" destId="{1D9D989C-3026-4405-94F6-28BE29390E94}" srcOrd="12" destOrd="0" presId="urn:microsoft.com/office/officeart/2005/8/layout/cycle8"/>
    <dgm:cxn modelId="{831D92ED-4C16-430E-A6E1-4A3592CB6643}" type="presParOf" srcId="{9DFF6CB3-E0AE-41DA-AACA-9A56087ED123}" destId="{047B559F-E174-474C-B68D-AB59EFF238BA}" srcOrd="13" destOrd="0" presId="urn:microsoft.com/office/officeart/2005/8/layout/cycle8"/>
    <dgm:cxn modelId="{B4C7ED20-0CEB-44CF-85E7-BD2A726BE289}" type="presParOf" srcId="{9DFF6CB3-E0AE-41DA-AACA-9A56087ED123}" destId="{497C4B69-473E-4A55-B2A8-05C15ACDE51D}" srcOrd="14" destOrd="0" presId="urn:microsoft.com/office/officeart/2005/8/layout/cycle8"/>
    <dgm:cxn modelId="{1EA0FB85-FD29-4594-BA7B-5BFFA5CCC37E}" type="presParOf" srcId="{9DFF6CB3-E0AE-41DA-AACA-9A56087ED123}" destId="{1390BCD8-309D-4CDB-B615-6C57320EC3AE}" srcOrd="15" destOrd="0" presId="urn:microsoft.com/office/officeart/2005/8/layout/cycle8"/>
    <dgm:cxn modelId="{7810C6C6-8AD9-4011-BE89-E55E448D2697}" type="presParOf" srcId="{9DFF6CB3-E0AE-41DA-AACA-9A56087ED123}" destId="{EEF43B23-319C-4DCD-8271-D94D107A073A}" srcOrd="16" destOrd="0" presId="urn:microsoft.com/office/officeart/2005/8/layout/cycle8"/>
    <dgm:cxn modelId="{6906C639-3B03-4308-A68B-83909559650B}" type="presParOf" srcId="{9DFF6CB3-E0AE-41DA-AACA-9A56087ED123}" destId="{936FBE29-1961-4B3D-9D4A-DE30775AD8A7}" srcOrd="17" destOrd="0" presId="urn:microsoft.com/office/officeart/2005/8/layout/cycle8"/>
    <dgm:cxn modelId="{A4C629A9-37EC-4457-A43E-9D6D9B1CA89F}" type="presParOf" srcId="{9DFF6CB3-E0AE-41DA-AACA-9A56087ED123}" destId="{CE413B2A-8246-413D-9FAC-CEF34135F25A}" srcOrd="18" destOrd="0" presId="urn:microsoft.com/office/officeart/2005/8/layout/cycle8"/>
    <dgm:cxn modelId="{3158377B-7459-4417-B776-1C0FE02200C9}" type="presParOf" srcId="{9DFF6CB3-E0AE-41DA-AACA-9A56087ED123}" destId="{8878A439-630E-4FF7-BAA4-CABE4D9D5AB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E38EB-0158-41F7-B1D5-369961993A6C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A66CBC2D-5A0D-426D-9228-ED86251B5AF7}">
      <dgm:prSet phldrT="[Texto]"/>
      <dgm:spPr/>
      <dgm:t>
        <a:bodyPr/>
        <a:lstStyle/>
        <a:p>
          <a:r>
            <a:rPr lang="es-MX" dirty="0"/>
            <a:t>Finanzas </a:t>
          </a:r>
        </a:p>
      </dgm:t>
    </dgm:pt>
    <dgm:pt modelId="{097896CB-DFFC-4A0B-8826-D90EC06CF7E6}" type="parTrans" cxnId="{D1C4B164-F296-46B5-9E93-7FAE5434C047}">
      <dgm:prSet/>
      <dgm:spPr/>
      <dgm:t>
        <a:bodyPr/>
        <a:lstStyle/>
        <a:p>
          <a:endParaRPr lang="es-MX"/>
        </a:p>
      </dgm:t>
    </dgm:pt>
    <dgm:pt modelId="{D335839A-005D-4638-A9EC-DA814DD40750}" type="sibTrans" cxnId="{D1C4B164-F296-46B5-9E93-7FAE5434C047}">
      <dgm:prSet/>
      <dgm:spPr/>
      <dgm:t>
        <a:bodyPr/>
        <a:lstStyle/>
        <a:p>
          <a:endParaRPr lang="es-MX"/>
        </a:p>
      </dgm:t>
    </dgm:pt>
    <dgm:pt modelId="{649119B8-A951-48EE-8867-DC7ABB45DA9A}">
      <dgm:prSet phldrT="[Texto]"/>
      <dgm:spPr>
        <a:solidFill>
          <a:schemeClr val="accent4"/>
        </a:solidFill>
      </dgm:spPr>
      <dgm:t>
        <a:bodyPr/>
        <a:lstStyle/>
        <a:p>
          <a:r>
            <a:rPr lang="es-MX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Producción</a:t>
          </a:r>
        </a:p>
      </dgm:t>
    </dgm:pt>
    <dgm:pt modelId="{D50ECB8A-1634-4F92-B539-2B77C8F06434}" type="parTrans" cxnId="{F3D0EF6F-C277-420D-9B84-0C34E48AC12E}">
      <dgm:prSet/>
      <dgm:spPr/>
      <dgm:t>
        <a:bodyPr/>
        <a:lstStyle/>
        <a:p>
          <a:endParaRPr lang="es-MX"/>
        </a:p>
      </dgm:t>
    </dgm:pt>
    <dgm:pt modelId="{669C93B2-7AF6-4354-AAE7-CB5CD2AB2D6D}" type="sibTrans" cxnId="{F3D0EF6F-C277-420D-9B84-0C34E48AC12E}">
      <dgm:prSet/>
      <dgm:spPr/>
      <dgm:t>
        <a:bodyPr/>
        <a:lstStyle/>
        <a:p>
          <a:endParaRPr lang="es-MX"/>
        </a:p>
      </dgm:t>
    </dgm:pt>
    <dgm:pt modelId="{0E9DAAEE-C483-48F8-ACE9-4D9DDCE48D13}">
      <dgm:prSet phldrT="[Texto]"/>
      <dgm:spPr/>
      <dgm:t>
        <a:bodyPr/>
        <a:lstStyle/>
        <a:p>
          <a:r>
            <a:rPr lang="es-MX" dirty="0"/>
            <a:t>Recursos Humanos </a:t>
          </a:r>
        </a:p>
      </dgm:t>
    </dgm:pt>
    <dgm:pt modelId="{66A8F845-A43F-41DA-A3FF-3073B6E5323B}" type="parTrans" cxnId="{C034121E-2E43-42D8-AB63-6DC4E0C7A25A}">
      <dgm:prSet/>
      <dgm:spPr/>
      <dgm:t>
        <a:bodyPr/>
        <a:lstStyle/>
        <a:p>
          <a:endParaRPr lang="es-MX"/>
        </a:p>
      </dgm:t>
    </dgm:pt>
    <dgm:pt modelId="{4911A100-EE52-428F-86A6-7A70AB557D0C}" type="sibTrans" cxnId="{C034121E-2E43-42D8-AB63-6DC4E0C7A25A}">
      <dgm:prSet/>
      <dgm:spPr/>
      <dgm:t>
        <a:bodyPr/>
        <a:lstStyle/>
        <a:p>
          <a:endParaRPr lang="es-MX"/>
        </a:p>
      </dgm:t>
    </dgm:pt>
    <dgm:pt modelId="{AB5E780F-99AE-488D-8BDB-43A683E204CA}">
      <dgm:prSet phldrT="[Texto]"/>
      <dgm:spPr/>
      <dgm:t>
        <a:bodyPr/>
        <a:lstStyle/>
        <a:p>
          <a:r>
            <a:rPr lang="es-MX" dirty="0"/>
            <a:t>Marketing </a:t>
          </a:r>
        </a:p>
      </dgm:t>
    </dgm:pt>
    <dgm:pt modelId="{CBA54236-9BFC-48BF-8C22-83666F902C1A}" type="parTrans" cxnId="{45487C61-880D-4ABC-9ECF-ED4CE918E69E}">
      <dgm:prSet/>
      <dgm:spPr/>
      <dgm:t>
        <a:bodyPr/>
        <a:lstStyle/>
        <a:p>
          <a:endParaRPr lang="es-MX"/>
        </a:p>
      </dgm:t>
    </dgm:pt>
    <dgm:pt modelId="{7F90AE5F-848C-4A02-9302-C8DB29639DC6}" type="sibTrans" cxnId="{45487C61-880D-4ABC-9ECF-ED4CE918E69E}">
      <dgm:prSet/>
      <dgm:spPr/>
      <dgm:t>
        <a:bodyPr/>
        <a:lstStyle/>
        <a:p>
          <a:endParaRPr lang="es-MX"/>
        </a:p>
      </dgm:t>
    </dgm:pt>
    <dgm:pt modelId="{9DFF6CB3-E0AE-41DA-AACA-9A56087ED123}" type="pres">
      <dgm:prSet presAssocID="{120E38EB-0158-41F7-B1D5-369961993A6C}" presName="compositeShape" presStyleCnt="0">
        <dgm:presLayoutVars>
          <dgm:chMax val="7"/>
          <dgm:dir/>
          <dgm:resizeHandles val="exact"/>
        </dgm:presLayoutVars>
      </dgm:prSet>
      <dgm:spPr/>
    </dgm:pt>
    <dgm:pt modelId="{22632D2D-C8E3-49A2-84D2-D351CC6AD2AD}" type="pres">
      <dgm:prSet presAssocID="{120E38EB-0158-41F7-B1D5-369961993A6C}" presName="wedge1" presStyleLbl="node1" presStyleIdx="0" presStyleCnt="4" custLinFactNeighborX="944" custLinFactNeighborY="-386"/>
      <dgm:spPr/>
    </dgm:pt>
    <dgm:pt modelId="{E0F43E0B-2AB5-4C5F-9E15-4B604F53D0B5}" type="pres">
      <dgm:prSet presAssocID="{120E38EB-0158-41F7-B1D5-369961993A6C}" presName="dummy1a" presStyleCnt="0"/>
      <dgm:spPr/>
    </dgm:pt>
    <dgm:pt modelId="{46B30855-39CD-47DB-AF33-E2C983D7134E}" type="pres">
      <dgm:prSet presAssocID="{120E38EB-0158-41F7-B1D5-369961993A6C}" presName="dummy1b" presStyleCnt="0"/>
      <dgm:spPr/>
    </dgm:pt>
    <dgm:pt modelId="{8C599A57-6945-413D-BD8C-9A6ECD2DBEF0}" type="pres">
      <dgm:prSet presAssocID="{120E38EB-0158-41F7-B1D5-369961993A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4AAB5C-7BD0-42E5-BCFE-6E77870F7655}" type="pres">
      <dgm:prSet presAssocID="{120E38EB-0158-41F7-B1D5-369961993A6C}" presName="wedge2" presStyleLbl="node1" presStyleIdx="1" presStyleCnt="4"/>
      <dgm:spPr/>
    </dgm:pt>
    <dgm:pt modelId="{78931FB0-2B89-4460-AF51-7406C8B4B036}" type="pres">
      <dgm:prSet presAssocID="{120E38EB-0158-41F7-B1D5-369961993A6C}" presName="dummy2a" presStyleCnt="0"/>
      <dgm:spPr/>
    </dgm:pt>
    <dgm:pt modelId="{CED79370-9B57-4FA8-A6F7-9541951FFE01}" type="pres">
      <dgm:prSet presAssocID="{120E38EB-0158-41F7-B1D5-369961993A6C}" presName="dummy2b" presStyleCnt="0"/>
      <dgm:spPr/>
    </dgm:pt>
    <dgm:pt modelId="{B04BC1B8-B687-4E28-B95B-4AEBD5E6AD0B}" type="pres">
      <dgm:prSet presAssocID="{120E38EB-0158-41F7-B1D5-369961993A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EE8A85-C3C7-4D93-99F1-399CEBDE7BC4}" type="pres">
      <dgm:prSet presAssocID="{120E38EB-0158-41F7-B1D5-369961993A6C}" presName="wedge3" presStyleLbl="node1" presStyleIdx="2" presStyleCnt="4"/>
      <dgm:spPr/>
    </dgm:pt>
    <dgm:pt modelId="{6EB2D418-D668-4A9F-94D5-CDE0DDFB326C}" type="pres">
      <dgm:prSet presAssocID="{120E38EB-0158-41F7-B1D5-369961993A6C}" presName="dummy3a" presStyleCnt="0"/>
      <dgm:spPr/>
    </dgm:pt>
    <dgm:pt modelId="{6311AFDC-0F89-4C2F-BB0B-30483BAD2824}" type="pres">
      <dgm:prSet presAssocID="{120E38EB-0158-41F7-B1D5-369961993A6C}" presName="dummy3b" presStyleCnt="0"/>
      <dgm:spPr/>
    </dgm:pt>
    <dgm:pt modelId="{FF6B8195-1F72-42F9-A717-2555EF20591F}" type="pres">
      <dgm:prSet presAssocID="{120E38EB-0158-41F7-B1D5-369961993A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9D989C-3026-4405-94F6-28BE29390E94}" type="pres">
      <dgm:prSet presAssocID="{120E38EB-0158-41F7-B1D5-369961993A6C}" presName="wedge4" presStyleLbl="node1" presStyleIdx="3" presStyleCnt="4"/>
      <dgm:spPr/>
    </dgm:pt>
    <dgm:pt modelId="{047B559F-E174-474C-B68D-AB59EFF238BA}" type="pres">
      <dgm:prSet presAssocID="{120E38EB-0158-41F7-B1D5-369961993A6C}" presName="dummy4a" presStyleCnt="0"/>
      <dgm:spPr/>
    </dgm:pt>
    <dgm:pt modelId="{497C4B69-473E-4A55-B2A8-05C15ACDE51D}" type="pres">
      <dgm:prSet presAssocID="{120E38EB-0158-41F7-B1D5-369961993A6C}" presName="dummy4b" presStyleCnt="0"/>
      <dgm:spPr/>
    </dgm:pt>
    <dgm:pt modelId="{1390BCD8-309D-4CDB-B615-6C57320EC3AE}" type="pres">
      <dgm:prSet presAssocID="{120E38EB-0158-41F7-B1D5-369961993A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F43B23-319C-4DCD-8271-D94D107A073A}" type="pres">
      <dgm:prSet presAssocID="{D335839A-005D-4638-A9EC-DA814DD40750}" presName="arrowWedge1" presStyleLbl="fgSibTrans2D1" presStyleIdx="0" presStyleCnt="4"/>
      <dgm:spPr/>
    </dgm:pt>
    <dgm:pt modelId="{936FBE29-1961-4B3D-9D4A-DE30775AD8A7}" type="pres">
      <dgm:prSet presAssocID="{669C93B2-7AF6-4354-AAE7-CB5CD2AB2D6D}" presName="arrowWedge2" presStyleLbl="fgSibTrans2D1" presStyleIdx="1" presStyleCnt="4"/>
      <dgm:spPr>
        <a:solidFill>
          <a:schemeClr val="accent4"/>
        </a:solidFill>
      </dgm:spPr>
    </dgm:pt>
    <dgm:pt modelId="{CE413B2A-8246-413D-9FAC-CEF34135F25A}" type="pres">
      <dgm:prSet presAssocID="{4911A100-EE52-428F-86A6-7A70AB557D0C}" presName="arrowWedge3" presStyleLbl="fgSibTrans2D1" presStyleIdx="2" presStyleCnt="4"/>
      <dgm:spPr/>
    </dgm:pt>
    <dgm:pt modelId="{8878A439-630E-4FF7-BAA4-CABE4D9D5ABE}" type="pres">
      <dgm:prSet presAssocID="{7F90AE5F-848C-4A02-9302-C8DB29639DC6}" presName="arrowWedge4" presStyleLbl="fgSibTrans2D1" presStyleIdx="3" presStyleCnt="4"/>
      <dgm:spPr/>
    </dgm:pt>
  </dgm:ptLst>
  <dgm:cxnLst>
    <dgm:cxn modelId="{C646B310-B199-4602-A2E7-1CB01F342707}" type="presOf" srcId="{649119B8-A951-48EE-8867-DC7ABB45DA9A}" destId="{3B4AAB5C-7BD0-42E5-BCFE-6E77870F7655}" srcOrd="0" destOrd="0" presId="urn:microsoft.com/office/officeart/2005/8/layout/cycle8"/>
    <dgm:cxn modelId="{C034121E-2E43-42D8-AB63-6DC4E0C7A25A}" srcId="{120E38EB-0158-41F7-B1D5-369961993A6C}" destId="{0E9DAAEE-C483-48F8-ACE9-4D9DDCE48D13}" srcOrd="2" destOrd="0" parTransId="{66A8F845-A43F-41DA-A3FF-3073B6E5323B}" sibTransId="{4911A100-EE52-428F-86A6-7A70AB557D0C}"/>
    <dgm:cxn modelId="{88324527-5A00-4781-BB39-C3DD2B1379F9}" type="presOf" srcId="{A66CBC2D-5A0D-426D-9228-ED86251B5AF7}" destId="{22632D2D-C8E3-49A2-84D2-D351CC6AD2AD}" srcOrd="0" destOrd="0" presId="urn:microsoft.com/office/officeart/2005/8/layout/cycle8"/>
    <dgm:cxn modelId="{88B01B31-E15E-4D89-91A7-0B892F865FAA}" type="presOf" srcId="{A66CBC2D-5A0D-426D-9228-ED86251B5AF7}" destId="{8C599A57-6945-413D-BD8C-9A6ECD2DBEF0}" srcOrd="1" destOrd="0" presId="urn:microsoft.com/office/officeart/2005/8/layout/cycle8"/>
    <dgm:cxn modelId="{BE9AD239-756D-4583-90B4-C98194A86FBD}" type="presOf" srcId="{0E9DAAEE-C483-48F8-ACE9-4D9DDCE48D13}" destId="{FF6B8195-1F72-42F9-A717-2555EF20591F}" srcOrd="1" destOrd="0" presId="urn:microsoft.com/office/officeart/2005/8/layout/cycle8"/>
    <dgm:cxn modelId="{45487C61-880D-4ABC-9ECF-ED4CE918E69E}" srcId="{120E38EB-0158-41F7-B1D5-369961993A6C}" destId="{AB5E780F-99AE-488D-8BDB-43A683E204CA}" srcOrd="3" destOrd="0" parTransId="{CBA54236-9BFC-48BF-8C22-83666F902C1A}" sibTransId="{7F90AE5F-848C-4A02-9302-C8DB29639DC6}"/>
    <dgm:cxn modelId="{D1C4B164-F296-46B5-9E93-7FAE5434C047}" srcId="{120E38EB-0158-41F7-B1D5-369961993A6C}" destId="{A66CBC2D-5A0D-426D-9228-ED86251B5AF7}" srcOrd="0" destOrd="0" parTransId="{097896CB-DFFC-4A0B-8826-D90EC06CF7E6}" sibTransId="{D335839A-005D-4638-A9EC-DA814DD40750}"/>
    <dgm:cxn modelId="{F3D0EF6F-C277-420D-9B84-0C34E48AC12E}" srcId="{120E38EB-0158-41F7-B1D5-369961993A6C}" destId="{649119B8-A951-48EE-8867-DC7ABB45DA9A}" srcOrd="1" destOrd="0" parTransId="{D50ECB8A-1634-4F92-B539-2B77C8F06434}" sibTransId="{669C93B2-7AF6-4354-AAE7-CB5CD2AB2D6D}"/>
    <dgm:cxn modelId="{563CA099-B1C3-4D19-9485-F8E986E254B0}" type="presOf" srcId="{0E9DAAEE-C483-48F8-ACE9-4D9DDCE48D13}" destId="{C5EE8A85-C3C7-4D93-99F1-399CEBDE7BC4}" srcOrd="0" destOrd="0" presId="urn:microsoft.com/office/officeart/2005/8/layout/cycle8"/>
    <dgm:cxn modelId="{CE47E3AC-C5A9-4E14-955D-4AEC93B0C812}" type="presOf" srcId="{AB5E780F-99AE-488D-8BDB-43A683E204CA}" destId="{1390BCD8-309D-4CDB-B615-6C57320EC3AE}" srcOrd="1" destOrd="0" presId="urn:microsoft.com/office/officeart/2005/8/layout/cycle8"/>
    <dgm:cxn modelId="{8DF180B2-666B-4638-A276-5E73F62DC41E}" type="presOf" srcId="{649119B8-A951-48EE-8867-DC7ABB45DA9A}" destId="{B04BC1B8-B687-4E28-B95B-4AEBD5E6AD0B}" srcOrd="1" destOrd="0" presId="urn:microsoft.com/office/officeart/2005/8/layout/cycle8"/>
    <dgm:cxn modelId="{ED2F69B9-F331-4B80-A369-97C0CA6BB371}" type="presOf" srcId="{120E38EB-0158-41F7-B1D5-369961993A6C}" destId="{9DFF6CB3-E0AE-41DA-AACA-9A56087ED123}" srcOrd="0" destOrd="0" presId="urn:microsoft.com/office/officeart/2005/8/layout/cycle8"/>
    <dgm:cxn modelId="{77B605E6-C4D9-41BE-B6A7-21B6AD540DEC}" type="presOf" srcId="{AB5E780F-99AE-488D-8BDB-43A683E204CA}" destId="{1D9D989C-3026-4405-94F6-28BE29390E94}" srcOrd="0" destOrd="0" presId="urn:microsoft.com/office/officeart/2005/8/layout/cycle8"/>
    <dgm:cxn modelId="{5D9E3101-116B-4D98-BB08-AE3B0E226F21}" type="presParOf" srcId="{9DFF6CB3-E0AE-41DA-AACA-9A56087ED123}" destId="{22632D2D-C8E3-49A2-84D2-D351CC6AD2AD}" srcOrd="0" destOrd="0" presId="urn:microsoft.com/office/officeart/2005/8/layout/cycle8"/>
    <dgm:cxn modelId="{953F485F-9F66-4445-ABAD-D8F05C8AE331}" type="presParOf" srcId="{9DFF6CB3-E0AE-41DA-AACA-9A56087ED123}" destId="{E0F43E0B-2AB5-4C5F-9E15-4B604F53D0B5}" srcOrd="1" destOrd="0" presId="urn:microsoft.com/office/officeart/2005/8/layout/cycle8"/>
    <dgm:cxn modelId="{60DDD408-8CC0-4387-AB55-0372103EE387}" type="presParOf" srcId="{9DFF6CB3-E0AE-41DA-AACA-9A56087ED123}" destId="{46B30855-39CD-47DB-AF33-E2C983D7134E}" srcOrd="2" destOrd="0" presId="urn:microsoft.com/office/officeart/2005/8/layout/cycle8"/>
    <dgm:cxn modelId="{E6475E73-521A-4C59-85DD-3ACCF1E4C869}" type="presParOf" srcId="{9DFF6CB3-E0AE-41DA-AACA-9A56087ED123}" destId="{8C599A57-6945-413D-BD8C-9A6ECD2DBEF0}" srcOrd="3" destOrd="0" presId="urn:microsoft.com/office/officeart/2005/8/layout/cycle8"/>
    <dgm:cxn modelId="{9C79CFEA-D108-44F0-BC75-F1CD3C0DB793}" type="presParOf" srcId="{9DFF6CB3-E0AE-41DA-AACA-9A56087ED123}" destId="{3B4AAB5C-7BD0-42E5-BCFE-6E77870F7655}" srcOrd="4" destOrd="0" presId="urn:microsoft.com/office/officeart/2005/8/layout/cycle8"/>
    <dgm:cxn modelId="{DB3D2842-7102-4D1F-9048-CD3ED0DD05DC}" type="presParOf" srcId="{9DFF6CB3-E0AE-41DA-AACA-9A56087ED123}" destId="{78931FB0-2B89-4460-AF51-7406C8B4B036}" srcOrd="5" destOrd="0" presId="urn:microsoft.com/office/officeart/2005/8/layout/cycle8"/>
    <dgm:cxn modelId="{C8BEB287-EEE3-4862-B4C7-4AA51FABC932}" type="presParOf" srcId="{9DFF6CB3-E0AE-41DA-AACA-9A56087ED123}" destId="{CED79370-9B57-4FA8-A6F7-9541951FFE01}" srcOrd="6" destOrd="0" presId="urn:microsoft.com/office/officeart/2005/8/layout/cycle8"/>
    <dgm:cxn modelId="{DA789F2D-73E7-4740-8B22-D33F27A617A9}" type="presParOf" srcId="{9DFF6CB3-E0AE-41DA-AACA-9A56087ED123}" destId="{B04BC1B8-B687-4E28-B95B-4AEBD5E6AD0B}" srcOrd="7" destOrd="0" presId="urn:microsoft.com/office/officeart/2005/8/layout/cycle8"/>
    <dgm:cxn modelId="{233807D8-FD68-4CF5-A723-26E9E5F331FF}" type="presParOf" srcId="{9DFF6CB3-E0AE-41DA-AACA-9A56087ED123}" destId="{C5EE8A85-C3C7-4D93-99F1-399CEBDE7BC4}" srcOrd="8" destOrd="0" presId="urn:microsoft.com/office/officeart/2005/8/layout/cycle8"/>
    <dgm:cxn modelId="{70D02686-240D-4CEE-A132-CDDF063706C1}" type="presParOf" srcId="{9DFF6CB3-E0AE-41DA-AACA-9A56087ED123}" destId="{6EB2D418-D668-4A9F-94D5-CDE0DDFB326C}" srcOrd="9" destOrd="0" presId="urn:microsoft.com/office/officeart/2005/8/layout/cycle8"/>
    <dgm:cxn modelId="{CC4D5E0A-E990-45E8-A5AC-6F2E5DB151A4}" type="presParOf" srcId="{9DFF6CB3-E0AE-41DA-AACA-9A56087ED123}" destId="{6311AFDC-0F89-4C2F-BB0B-30483BAD2824}" srcOrd="10" destOrd="0" presId="urn:microsoft.com/office/officeart/2005/8/layout/cycle8"/>
    <dgm:cxn modelId="{143FFEBA-962B-4AF0-BF95-4937F3D4E440}" type="presParOf" srcId="{9DFF6CB3-E0AE-41DA-AACA-9A56087ED123}" destId="{FF6B8195-1F72-42F9-A717-2555EF20591F}" srcOrd="11" destOrd="0" presId="urn:microsoft.com/office/officeart/2005/8/layout/cycle8"/>
    <dgm:cxn modelId="{13EA9631-BCCD-4DD6-A1EE-BF7419BA24C0}" type="presParOf" srcId="{9DFF6CB3-E0AE-41DA-AACA-9A56087ED123}" destId="{1D9D989C-3026-4405-94F6-28BE29390E94}" srcOrd="12" destOrd="0" presId="urn:microsoft.com/office/officeart/2005/8/layout/cycle8"/>
    <dgm:cxn modelId="{831D92ED-4C16-430E-A6E1-4A3592CB6643}" type="presParOf" srcId="{9DFF6CB3-E0AE-41DA-AACA-9A56087ED123}" destId="{047B559F-E174-474C-B68D-AB59EFF238BA}" srcOrd="13" destOrd="0" presId="urn:microsoft.com/office/officeart/2005/8/layout/cycle8"/>
    <dgm:cxn modelId="{B4C7ED20-0CEB-44CF-85E7-BD2A726BE289}" type="presParOf" srcId="{9DFF6CB3-E0AE-41DA-AACA-9A56087ED123}" destId="{497C4B69-473E-4A55-B2A8-05C15ACDE51D}" srcOrd="14" destOrd="0" presId="urn:microsoft.com/office/officeart/2005/8/layout/cycle8"/>
    <dgm:cxn modelId="{1EA0FB85-FD29-4594-BA7B-5BFFA5CCC37E}" type="presParOf" srcId="{9DFF6CB3-E0AE-41DA-AACA-9A56087ED123}" destId="{1390BCD8-309D-4CDB-B615-6C57320EC3AE}" srcOrd="15" destOrd="0" presId="urn:microsoft.com/office/officeart/2005/8/layout/cycle8"/>
    <dgm:cxn modelId="{7810C6C6-8AD9-4011-BE89-E55E448D2697}" type="presParOf" srcId="{9DFF6CB3-E0AE-41DA-AACA-9A56087ED123}" destId="{EEF43B23-319C-4DCD-8271-D94D107A073A}" srcOrd="16" destOrd="0" presId="urn:microsoft.com/office/officeart/2005/8/layout/cycle8"/>
    <dgm:cxn modelId="{6906C639-3B03-4308-A68B-83909559650B}" type="presParOf" srcId="{9DFF6CB3-E0AE-41DA-AACA-9A56087ED123}" destId="{936FBE29-1961-4B3D-9D4A-DE30775AD8A7}" srcOrd="17" destOrd="0" presId="urn:microsoft.com/office/officeart/2005/8/layout/cycle8"/>
    <dgm:cxn modelId="{A4C629A9-37EC-4457-A43E-9D6D9B1CA89F}" type="presParOf" srcId="{9DFF6CB3-E0AE-41DA-AACA-9A56087ED123}" destId="{CE413B2A-8246-413D-9FAC-CEF34135F25A}" srcOrd="18" destOrd="0" presId="urn:microsoft.com/office/officeart/2005/8/layout/cycle8"/>
    <dgm:cxn modelId="{3158377B-7459-4417-B776-1C0FE02200C9}" type="presParOf" srcId="{9DFF6CB3-E0AE-41DA-AACA-9A56087ED123}" destId="{8878A439-630E-4FF7-BAA4-CABE4D9D5AB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7B601D-1025-4DB9-958B-2EACAA1C57AE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3171759-D5F6-4126-B54C-F7AB96E4DA3B}">
      <dgm:prSet phldrT="[Texto]"/>
      <dgm:spPr>
        <a:solidFill>
          <a:srgbClr val="92D050"/>
        </a:solidFill>
      </dgm:spPr>
      <dgm:t>
        <a:bodyPr/>
        <a:lstStyle/>
        <a:p>
          <a:r>
            <a:rPr lang="es-MX" dirty="0">
              <a:solidFill>
                <a:schemeClr val="bg1"/>
              </a:solidFill>
            </a:rPr>
            <a:t>Producción</a:t>
          </a:r>
        </a:p>
      </dgm:t>
    </dgm:pt>
    <dgm:pt modelId="{64D324E6-4440-4B6E-8979-3A98CFEDDF15}" type="parTrans" cxnId="{894BDC89-EBF1-4C3C-AD9A-037265BA1391}">
      <dgm:prSet/>
      <dgm:spPr/>
      <dgm:t>
        <a:bodyPr/>
        <a:lstStyle/>
        <a:p>
          <a:endParaRPr lang="es-MX"/>
        </a:p>
      </dgm:t>
    </dgm:pt>
    <dgm:pt modelId="{D82DCA26-CF97-4324-9B84-CBF80515B080}" type="sibTrans" cxnId="{894BDC89-EBF1-4C3C-AD9A-037265BA1391}">
      <dgm:prSet/>
      <dgm:spPr/>
      <dgm:t>
        <a:bodyPr/>
        <a:lstStyle/>
        <a:p>
          <a:endParaRPr lang="es-MX"/>
        </a:p>
      </dgm:t>
    </dgm:pt>
    <dgm:pt modelId="{23F6B56F-5A77-4969-9819-F6971159BC8E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C9017773-3A5E-4EDD-A461-40A503E3FD94}" type="parTrans" cxnId="{0827EC9A-1103-4F04-AA54-6AD34BC8997E}">
      <dgm:prSet/>
      <dgm:spPr/>
      <dgm:t>
        <a:bodyPr/>
        <a:lstStyle/>
        <a:p>
          <a:endParaRPr lang="es-MX"/>
        </a:p>
      </dgm:t>
    </dgm:pt>
    <dgm:pt modelId="{71ABF800-36D1-4F13-84A6-6D2CDCC48F2E}" type="sibTrans" cxnId="{0827EC9A-1103-4F04-AA54-6AD34BC8997E}">
      <dgm:prSet/>
      <dgm:spPr/>
      <dgm:t>
        <a:bodyPr/>
        <a:lstStyle/>
        <a:p>
          <a:endParaRPr lang="es-MX"/>
        </a:p>
      </dgm:t>
    </dgm:pt>
    <dgm:pt modelId="{C03E7D95-A288-42AF-B12F-D10471CC7122}" type="pres">
      <dgm:prSet presAssocID="{057B601D-1025-4DB9-958B-2EACAA1C57A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E4D9D6-8F81-46DE-8D9C-936CA09DA8B7}" type="pres">
      <dgm:prSet presAssocID="{057B601D-1025-4DB9-958B-2EACAA1C57AE}" presName="matrix" presStyleCnt="0"/>
      <dgm:spPr/>
    </dgm:pt>
    <dgm:pt modelId="{1EE8B013-743B-44AF-8ADC-6FB030563C37}" type="pres">
      <dgm:prSet presAssocID="{057B601D-1025-4DB9-958B-2EACAA1C57AE}" presName="tile1" presStyleLbl="node1" presStyleIdx="0" presStyleCnt="4" custLinFactNeighborX="-28417" custLinFactNeighborY="-36908"/>
      <dgm:spPr/>
    </dgm:pt>
    <dgm:pt modelId="{3C601F09-89AB-4A4B-ADF6-E851703DCCC8}" type="pres">
      <dgm:prSet presAssocID="{057B601D-1025-4DB9-958B-2EACAA1C57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05A6835-A55A-4DD3-881A-5E6716FEB9E0}" type="pres">
      <dgm:prSet presAssocID="{057B601D-1025-4DB9-958B-2EACAA1C57AE}" presName="tile2" presStyleLbl="node1" presStyleIdx="1" presStyleCnt="4" custLinFactNeighborX="9121" custLinFactNeighborY="-499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AA495B6-FBCA-49D7-AFF0-0F71BFC6B6E8}" type="pres">
      <dgm:prSet presAssocID="{057B601D-1025-4DB9-958B-2EACAA1C57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49A0CB-1249-446E-9190-8B5001BAF45D}" type="pres">
      <dgm:prSet presAssocID="{057B601D-1025-4DB9-958B-2EACAA1C57AE}" presName="tile3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ED9B13D-40E8-4DA4-8E61-4740CB1D1B26}" type="pres">
      <dgm:prSet presAssocID="{057B601D-1025-4DB9-958B-2EACAA1C57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6E4967-513F-4E5E-9F44-E838BA88AA6B}" type="pres">
      <dgm:prSet presAssocID="{057B601D-1025-4DB9-958B-2EACAA1C57AE}" presName="tile4" presStyleLbl="node1" presStyleIdx="3" presStyleCnt="4" custLinFactNeighborX="5326" custLinFactNeighborY="880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FFC2CD2-9772-4185-88AB-B2BDD666F7E6}" type="pres">
      <dgm:prSet presAssocID="{057B601D-1025-4DB9-958B-2EACAA1C57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D3DF56A-13BD-46D9-B032-FA0406029BB1}" type="pres">
      <dgm:prSet presAssocID="{057B601D-1025-4DB9-958B-2EACAA1C57AE}" presName="centerTile" presStyleLbl="fgShp" presStyleIdx="0" presStyleCnt="1" custScaleX="185723" custScaleY="101953">
        <dgm:presLayoutVars>
          <dgm:chMax val="0"/>
          <dgm:chPref val="0"/>
        </dgm:presLayoutVars>
      </dgm:prSet>
      <dgm:spPr/>
    </dgm:pt>
  </dgm:ptLst>
  <dgm:cxnLst>
    <dgm:cxn modelId="{894BDC89-EBF1-4C3C-AD9A-037265BA1391}" srcId="{057B601D-1025-4DB9-958B-2EACAA1C57AE}" destId="{43171759-D5F6-4126-B54C-F7AB96E4DA3B}" srcOrd="0" destOrd="0" parTransId="{64D324E6-4440-4B6E-8979-3A98CFEDDF15}" sibTransId="{D82DCA26-CF97-4324-9B84-CBF80515B080}"/>
    <dgm:cxn modelId="{26E2218C-24A9-4D7A-B4B0-BD59A0B0D4DA}" type="presOf" srcId="{23F6B56F-5A77-4969-9819-F6971159BC8E}" destId="{3C601F09-89AB-4A4B-ADF6-E851703DCCC8}" srcOrd="1" destOrd="0" presId="urn:microsoft.com/office/officeart/2005/8/layout/matrix1"/>
    <dgm:cxn modelId="{0827EC9A-1103-4F04-AA54-6AD34BC8997E}" srcId="{43171759-D5F6-4126-B54C-F7AB96E4DA3B}" destId="{23F6B56F-5A77-4969-9819-F6971159BC8E}" srcOrd="0" destOrd="0" parTransId="{C9017773-3A5E-4EDD-A461-40A503E3FD94}" sibTransId="{71ABF800-36D1-4F13-84A6-6D2CDCC48F2E}"/>
    <dgm:cxn modelId="{F7D2099C-5C69-4852-B4EC-7E2A20FDC400}" type="presOf" srcId="{43171759-D5F6-4126-B54C-F7AB96E4DA3B}" destId="{6D3DF56A-13BD-46D9-B032-FA0406029BB1}" srcOrd="0" destOrd="0" presId="urn:microsoft.com/office/officeart/2005/8/layout/matrix1"/>
    <dgm:cxn modelId="{CB6EB6BC-2879-4CC3-8E0F-8EAEC129FE10}" type="presOf" srcId="{23F6B56F-5A77-4969-9819-F6971159BC8E}" destId="{1EE8B013-743B-44AF-8ADC-6FB030563C37}" srcOrd="0" destOrd="0" presId="urn:microsoft.com/office/officeart/2005/8/layout/matrix1"/>
    <dgm:cxn modelId="{4497B1E2-C3ED-475F-961B-F5FDDAE96461}" type="presOf" srcId="{057B601D-1025-4DB9-958B-2EACAA1C57AE}" destId="{C03E7D95-A288-42AF-B12F-D10471CC7122}" srcOrd="0" destOrd="0" presId="urn:microsoft.com/office/officeart/2005/8/layout/matrix1"/>
    <dgm:cxn modelId="{8DF69404-7A28-4034-994C-97725C76D915}" type="presParOf" srcId="{C03E7D95-A288-42AF-B12F-D10471CC7122}" destId="{8DE4D9D6-8F81-46DE-8D9C-936CA09DA8B7}" srcOrd="0" destOrd="0" presId="urn:microsoft.com/office/officeart/2005/8/layout/matrix1"/>
    <dgm:cxn modelId="{AEC6475E-6A7E-47B7-8726-4A9C1B48A41C}" type="presParOf" srcId="{8DE4D9D6-8F81-46DE-8D9C-936CA09DA8B7}" destId="{1EE8B013-743B-44AF-8ADC-6FB030563C37}" srcOrd="0" destOrd="0" presId="urn:microsoft.com/office/officeart/2005/8/layout/matrix1"/>
    <dgm:cxn modelId="{F40A78E3-F733-41CB-ACFF-066CFE82C5D1}" type="presParOf" srcId="{8DE4D9D6-8F81-46DE-8D9C-936CA09DA8B7}" destId="{3C601F09-89AB-4A4B-ADF6-E851703DCCC8}" srcOrd="1" destOrd="0" presId="urn:microsoft.com/office/officeart/2005/8/layout/matrix1"/>
    <dgm:cxn modelId="{7E3F569F-E6AC-472F-AA22-C608E208DAA4}" type="presParOf" srcId="{8DE4D9D6-8F81-46DE-8D9C-936CA09DA8B7}" destId="{305A6835-A55A-4DD3-881A-5E6716FEB9E0}" srcOrd="2" destOrd="0" presId="urn:microsoft.com/office/officeart/2005/8/layout/matrix1"/>
    <dgm:cxn modelId="{2C03DE6E-1318-4F4E-9AA3-B62FCF5317F1}" type="presParOf" srcId="{8DE4D9D6-8F81-46DE-8D9C-936CA09DA8B7}" destId="{3AA495B6-FBCA-49D7-AFF0-0F71BFC6B6E8}" srcOrd="3" destOrd="0" presId="urn:microsoft.com/office/officeart/2005/8/layout/matrix1"/>
    <dgm:cxn modelId="{21E163B1-868D-47CB-8EB1-28C5B1C4EE21}" type="presParOf" srcId="{8DE4D9D6-8F81-46DE-8D9C-936CA09DA8B7}" destId="{AE49A0CB-1249-446E-9190-8B5001BAF45D}" srcOrd="4" destOrd="0" presId="urn:microsoft.com/office/officeart/2005/8/layout/matrix1"/>
    <dgm:cxn modelId="{9E2CF8F4-3048-4B10-A47A-7FB55BB2D082}" type="presParOf" srcId="{8DE4D9D6-8F81-46DE-8D9C-936CA09DA8B7}" destId="{EED9B13D-40E8-4DA4-8E61-4740CB1D1B26}" srcOrd="5" destOrd="0" presId="urn:microsoft.com/office/officeart/2005/8/layout/matrix1"/>
    <dgm:cxn modelId="{B0E14341-8283-4725-90CF-A5A983BBE9FF}" type="presParOf" srcId="{8DE4D9D6-8F81-46DE-8D9C-936CA09DA8B7}" destId="{B86E4967-513F-4E5E-9F44-E838BA88AA6B}" srcOrd="6" destOrd="0" presId="urn:microsoft.com/office/officeart/2005/8/layout/matrix1"/>
    <dgm:cxn modelId="{656D6DC4-82B5-4FFC-8708-744F77D9ED18}" type="presParOf" srcId="{8DE4D9D6-8F81-46DE-8D9C-936CA09DA8B7}" destId="{2FFC2CD2-9772-4185-88AB-B2BDD666F7E6}" srcOrd="7" destOrd="0" presId="urn:microsoft.com/office/officeart/2005/8/layout/matrix1"/>
    <dgm:cxn modelId="{E431A9B8-08A1-44C9-9DB5-8CBA9D173F86}" type="presParOf" srcId="{C03E7D95-A288-42AF-B12F-D10471CC7122}" destId="{6D3DF56A-13BD-46D9-B032-FA0406029BB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0E38EB-0158-41F7-B1D5-369961993A6C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A66CBC2D-5A0D-426D-9228-ED86251B5AF7}">
      <dgm:prSet phldrT="[Texto]"/>
      <dgm:spPr/>
      <dgm:t>
        <a:bodyPr/>
        <a:lstStyle/>
        <a:p>
          <a:r>
            <a:rPr lang="es-MX" dirty="0"/>
            <a:t>Finanzas </a:t>
          </a:r>
        </a:p>
      </dgm:t>
    </dgm:pt>
    <dgm:pt modelId="{097896CB-DFFC-4A0B-8826-D90EC06CF7E6}" type="parTrans" cxnId="{D1C4B164-F296-46B5-9E93-7FAE5434C047}">
      <dgm:prSet/>
      <dgm:spPr/>
      <dgm:t>
        <a:bodyPr/>
        <a:lstStyle/>
        <a:p>
          <a:endParaRPr lang="es-MX"/>
        </a:p>
      </dgm:t>
    </dgm:pt>
    <dgm:pt modelId="{D335839A-005D-4638-A9EC-DA814DD40750}" type="sibTrans" cxnId="{D1C4B164-F296-46B5-9E93-7FAE5434C047}">
      <dgm:prSet/>
      <dgm:spPr/>
      <dgm:t>
        <a:bodyPr/>
        <a:lstStyle/>
        <a:p>
          <a:endParaRPr lang="es-MX"/>
        </a:p>
      </dgm:t>
    </dgm:pt>
    <dgm:pt modelId="{649119B8-A951-48EE-8867-DC7ABB45DA9A}">
      <dgm:prSet phldrT="[Texto]"/>
      <dgm:spPr/>
      <dgm:t>
        <a:bodyPr/>
        <a:lstStyle/>
        <a:p>
          <a:r>
            <a:rPr lang="es-MX" dirty="0"/>
            <a:t>Producción</a:t>
          </a:r>
        </a:p>
      </dgm:t>
    </dgm:pt>
    <dgm:pt modelId="{D50ECB8A-1634-4F92-B539-2B77C8F06434}" type="parTrans" cxnId="{F3D0EF6F-C277-420D-9B84-0C34E48AC12E}">
      <dgm:prSet/>
      <dgm:spPr/>
      <dgm:t>
        <a:bodyPr/>
        <a:lstStyle/>
        <a:p>
          <a:endParaRPr lang="es-MX"/>
        </a:p>
      </dgm:t>
    </dgm:pt>
    <dgm:pt modelId="{669C93B2-7AF6-4354-AAE7-CB5CD2AB2D6D}" type="sibTrans" cxnId="{F3D0EF6F-C277-420D-9B84-0C34E48AC12E}">
      <dgm:prSet/>
      <dgm:spPr/>
      <dgm:t>
        <a:bodyPr/>
        <a:lstStyle/>
        <a:p>
          <a:endParaRPr lang="es-MX"/>
        </a:p>
      </dgm:t>
    </dgm:pt>
    <dgm:pt modelId="{0E9DAAEE-C483-48F8-ACE9-4D9DDCE48D13}">
      <dgm:prSet phldrT="[Texto]"/>
      <dgm:spPr/>
      <dgm:t>
        <a:bodyPr/>
        <a:lstStyle/>
        <a:p>
          <a:r>
            <a:rPr lang="es-MX" dirty="0"/>
            <a:t>Recursos Humanos </a:t>
          </a:r>
        </a:p>
      </dgm:t>
    </dgm:pt>
    <dgm:pt modelId="{66A8F845-A43F-41DA-A3FF-3073B6E5323B}" type="parTrans" cxnId="{C034121E-2E43-42D8-AB63-6DC4E0C7A25A}">
      <dgm:prSet/>
      <dgm:spPr/>
      <dgm:t>
        <a:bodyPr/>
        <a:lstStyle/>
        <a:p>
          <a:endParaRPr lang="es-MX"/>
        </a:p>
      </dgm:t>
    </dgm:pt>
    <dgm:pt modelId="{4911A100-EE52-428F-86A6-7A70AB557D0C}" type="sibTrans" cxnId="{C034121E-2E43-42D8-AB63-6DC4E0C7A25A}">
      <dgm:prSet/>
      <dgm:spPr/>
      <dgm:t>
        <a:bodyPr/>
        <a:lstStyle/>
        <a:p>
          <a:endParaRPr lang="es-MX"/>
        </a:p>
      </dgm:t>
    </dgm:pt>
    <dgm:pt modelId="{AB5E780F-99AE-488D-8BDB-43A683E204CA}">
      <dgm:prSet phldrT="[Texto]"/>
      <dgm:spPr>
        <a:solidFill>
          <a:schemeClr val="accent4"/>
        </a:solidFill>
      </dgm:spPr>
      <dgm:t>
        <a:bodyPr/>
        <a:lstStyle/>
        <a:p>
          <a:r>
            <a:rPr lang="es-MX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Marketing</a:t>
          </a:r>
          <a:r>
            <a:rPr lang="es-MX" dirty="0">
              <a:solidFill>
                <a:schemeClr val="accent1">
                  <a:lumMod val="50000"/>
                </a:schemeClr>
              </a:solidFill>
            </a:rPr>
            <a:t> </a:t>
          </a:r>
        </a:p>
      </dgm:t>
    </dgm:pt>
    <dgm:pt modelId="{CBA54236-9BFC-48BF-8C22-83666F902C1A}" type="parTrans" cxnId="{45487C61-880D-4ABC-9ECF-ED4CE918E69E}">
      <dgm:prSet/>
      <dgm:spPr/>
      <dgm:t>
        <a:bodyPr/>
        <a:lstStyle/>
        <a:p>
          <a:endParaRPr lang="es-MX"/>
        </a:p>
      </dgm:t>
    </dgm:pt>
    <dgm:pt modelId="{7F90AE5F-848C-4A02-9302-C8DB29639DC6}" type="sibTrans" cxnId="{45487C61-880D-4ABC-9ECF-ED4CE918E69E}">
      <dgm:prSet/>
      <dgm:spPr/>
      <dgm:t>
        <a:bodyPr/>
        <a:lstStyle/>
        <a:p>
          <a:endParaRPr lang="es-MX"/>
        </a:p>
      </dgm:t>
    </dgm:pt>
    <dgm:pt modelId="{9DFF6CB3-E0AE-41DA-AACA-9A56087ED123}" type="pres">
      <dgm:prSet presAssocID="{120E38EB-0158-41F7-B1D5-369961993A6C}" presName="compositeShape" presStyleCnt="0">
        <dgm:presLayoutVars>
          <dgm:chMax val="7"/>
          <dgm:dir/>
          <dgm:resizeHandles val="exact"/>
        </dgm:presLayoutVars>
      </dgm:prSet>
      <dgm:spPr/>
    </dgm:pt>
    <dgm:pt modelId="{22632D2D-C8E3-49A2-84D2-D351CC6AD2AD}" type="pres">
      <dgm:prSet presAssocID="{120E38EB-0158-41F7-B1D5-369961993A6C}" presName="wedge1" presStyleLbl="node1" presStyleIdx="0" presStyleCnt="4" custLinFactNeighborY="-2274"/>
      <dgm:spPr/>
    </dgm:pt>
    <dgm:pt modelId="{E0F43E0B-2AB5-4C5F-9E15-4B604F53D0B5}" type="pres">
      <dgm:prSet presAssocID="{120E38EB-0158-41F7-B1D5-369961993A6C}" presName="dummy1a" presStyleCnt="0"/>
      <dgm:spPr/>
    </dgm:pt>
    <dgm:pt modelId="{46B30855-39CD-47DB-AF33-E2C983D7134E}" type="pres">
      <dgm:prSet presAssocID="{120E38EB-0158-41F7-B1D5-369961993A6C}" presName="dummy1b" presStyleCnt="0"/>
      <dgm:spPr/>
    </dgm:pt>
    <dgm:pt modelId="{8C599A57-6945-413D-BD8C-9A6ECD2DBEF0}" type="pres">
      <dgm:prSet presAssocID="{120E38EB-0158-41F7-B1D5-369961993A6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B4AAB5C-7BD0-42E5-BCFE-6E77870F7655}" type="pres">
      <dgm:prSet presAssocID="{120E38EB-0158-41F7-B1D5-369961993A6C}" presName="wedge2" presStyleLbl="node1" presStyleIdx="1" presStyleCnt="4"/>
      <dgm:spPr/>
    </dgm:pt>
    <dgm:pt modelId="{78931FB0-2B89-4460-AF51-7406C8B4B036}" type="pres">
      <dgm:prSet presAssocID="{120E38EB-0158-41F7-B1D5-369961993A6C}" presName="dummy2a" presStyleCnt="0"/>
      <dgm:spPr/>
    </dgm:pt>
    <dgm:pt modelId="{CED79370-9B57-4FA8-A6F7-9541951FFE01}" type="pres">
      <dgm:prSet presAssocID="{120E38EB-0158-41F7-B1D5-369961993A6C}" presName="dummy2b" presStyleCnt="0"/>
      <dgm:spPr/>
    </dgm:pt>
    <dgm:pt modelId="{B04BC1B8-B687-4E28-B95B-4AEBD5E6AD0B}" type="pres">
      <dgm:prSet presAssocID="{120E38EB-0158-41F7-B1D5-369961993A6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EE8A85-C3C7-4D93-99F1-399CEBDE7BC4}" type="pres">
      <dgm:prSet presAssocID="{120E38EB-0158-41F7-B1D5-369961993A6C}" presName="wedge3" presStyleLbl="node1" presStyleIdx="2" presStyleCnt="4"/>
      <dgm:spPr/>
    </dgm:pt>
    <dgm:pt modelId="{6EB2D418-D668-4A9F-94D5-CDE0DDFB326C}" type="pres">
      <dgm:prSet presAssocID="{120E38EB-0158-41F7-B1D5-369961993A6C}" presName="dummy3a" presStyleCnt="0"/>
      <dgm:spPr/>
    </dgm:pt>
    <dgm:pt modelId="{6311AFDC-0F89-4C2F-BB0B-30483BAD2824}" type="pres">
      <dgm:prSet presAssocID="{120E38EB-0158-41F7-B1D5-369961993A6C}" presName="dummy3b" presStyleCnt="0"/>
      <dgm:spPr/>
    </dgm:pt>
    <dgm:pt modelId="{FF6B8195-1F72-42F9-A717-2555EF20591F}" type="pres">
      <dgm:prSet presAssocID="{120E38EB-0158-41F7-B1D5-369961993A6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D9D989C-3026-4405-94F6-28BE29390E94}" type="pres">
      <dgm:prSet presAssocID="{120E38EB-0158-41F7-B1D5-369961993A6C}" presName="wedge4" presStyleLbl="node1" presStyleIdx="3" presStyleCnt="4"/>
      <dgm:spPr/>
    </dgm:pt>
    <dgm:pt modelId="{047B559F-E174-474C-B68D-AB59EFF238BA}" type="pres">
      <dgm:prSet presAssocID="{120E38EB-0158-41F7-B1D5-369961993A6C}" presName="dummy4a" presStyleCnt="0"/>
      <dgm:spPr/>
    </dgm:pt>
    <dgm:pt modelId="{497C4B69-473E-4A55-B2A8-05C15ACDE51D}" type="pres">
      <dgm:prSet presAssocID="{120E38EB-0158-41F7-B1D5-369961993A6C}" presName="dummy4b" presStyleCnt="0"/>
      <dgm:spPr/>
    </dgm:pt>
    <dgm:pt modelId="{1390BCD8-309D-4CDB-B615-6C57320EC3AE}" type="pres">
      <dgm:prSet presAssocID="{120E38EB-0158-41F7-B1D5-369961993A6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F43B23-319C-4DCD-8271-D94D107A073A}" type="pres">
      <dgm:prSet presAssocID="{D335839A-005D-4638-A9EC-DA814DD40750}" presName="arrowWedge1" presStyleLbl="fgSibTrans2D1" presStyleIdx="0" presStyleCnt="4"/>
      <dgm:spPr/>
    </dgm:pt>
    <dgm:pt modelId="{936FBE29-1961-4B3D-9D4A-DE30775AD8A7}" type="pres">
      <dgm:prSet presAssocID="{669C93B2-7AF6-4354-AAE7-CB5CD2AB2D6D}" presName="arrowWedge2" presStyleLbl="fgSibTrans2D1" presStyleIdx="1" presStyleCnt="4"/>
      <dgm:spPr/>
    </dgm:pt>
    <dgm:pt modelId="{CE413B2A-8246-413D-9FAC-CEF34135F25A}" type="pres">
      <dgm:prSet presAssocID="{4911A100-EE52-428F-86A6-7A70AB557D0C}" presName="arrowWedge3" presStyleLbl="fgSibTrans2D1" presStyleIdx="2" presStyleCnt="4"/>
      <dgm:spPr/>
    </dgm:pt>
    <dgm:pt modelId="{8878A439-630E-4FF7-BAA4-CABE4D9D5ABE}" type="pres">
      <dgm:prSet presAssocID="{7F90AE5F-848C-4A02-9302-C8DB29639DC6}" presName="arrowWedge4" presStyleLbl="fgSibTrans2D1" presStyleIdx="3" presStyleCnt="4"/>
      <dgm:spPr>
        <a:solidFill>
          <a:schemeClr val="accent4"/>
        </a:solidFill>
      </dgm:spPr>
    </dgm:pt>
  </dgm:ptLst>
  <dgm:cxnLst>
    <dgm:cxn modelId="{C646B310-B199-4602-A2E7-1CB01F342707}" type="presOf" srcId="{649119B8-A951-48EE-8867-DC7ABB45DA9A}" destId="{3B4AAB5C-7BD0-42E5-BCFE-6E77870F7655}" srcOrd="0" destOrd="0" presId="urn:microsoft.com/office/officeart/2005/8/layout/cycle8"/>
    <dgm:cxn modelId="{C034121E-2E43-42D8-AB63-6DC4E0C7A25A}" srcId="{120E38EB-0158-41F7-B1D5-369961993A6C}" destId="{0E9DAAEE-C483-48F8-ACE9-4D9DDCE48D13}" srcOrd="2" destOrd="0" parTransId="{66A8F845-A43F-41DA-A3FF-3073B6E5323B}" sibTransId="{4911A100-EE52-428F-86A6-7A70AB557D0C}"/>
    <dgm:cxn modelId="{88324527-5A00-4781-BB39-C3DD2B1379F9}" type="presOf" srcId="{A66CBC2D-5A0D-426D-9228-ED86251B5AF7}" destId="{22632D2D-C8E3-49A2-84D2-D351CC6AD2AD}" srcOrd="0" destOrd="0" presId="urn:microsoft.com/office/officeart/2005/8/layout/cycle8"/>
    <dgm:cxn modelId="{88B01B31-E15E-4D89-91A7-0B892F865FAA}" type="presOf" srcId="{A66CBC2D-5A0D-426D-9228-ED86251B5AF7}" destId="{8C599A57-6945-413D-BD8C-9A6ECD2DBEF0}" srcOrd="1" destOrd="0" presId="urn:microsoft.com/office/officeart/2005/8/layout/cycle8"/>
    <dgm:cxn modelId="{BE9AD239-756D-4583-90B4-C98194A86FBD}" type="presOf" srcId="{0E9DAAEE-C483-48F8-ACE9-4D9DDCE48D13}" destId="{FF6B8195-1F72-42F9-A717-2555EF20591F}" srcOrd="1" destOrd="0" presId="urn:microsoft.com/office/officeart/2005/8/layout/cycle8"/>
    <dgm:cxn modelId="{45487C61-880D-4ABC-9ECF-ED4CE918E69E}" srcId="{120E38EB-0158-41F7-B1D5-369961993A6C}" destId="{AB5E780F-99AE-488D-8BDB-43A683E204CA}" srcOrd="3" destOrd="0" parTransId="{CBA54236-9BFC-48BF-8C22-83666F902C1A}" sibTransId="{7F90AE5F-848C-4A02-9302-C8DB29639DC6}"/>
    <dgm:cxn modelId="{D1C4B164-F296-46B5-9E93-7FAE5434C047}" srcId="{120E38EB-0158-41F7-B1D5-369961993A6C}" destId="{A66CBC2D-5A0D-426D-9228-ED86251B5AF7}" srcOrd="0" destOrd="0" parTransId="{097896CB-DFFC-4A0B-8826-D90EC06CF7E6}" sibTransId="{D335839A-005D-4638-A9EC-DA814DD40750}"/>
    <dgm:cxn modelId="{F3D0EF6F-C277-420D-9B84-0C34E48AC12E}" srcId="{120E38EB-0158-41F7-B1D5-369961993A6C}" destId="{649119B8-A951-48EE-8867-DC7ABB45DA9A}" srcOrd="1" destOrd="0" parTransId="{D50ECB8A-1634-4F92-B539-2B77C8F06434}" sibTransId="{669C93B2-7AF6-4354-AAE7-CB5CD2AB2D6D}"/>
    <dgm:cxn modelId="{563CA099-B1C3-4D19-9485-F8E986E254B0}" type="presOf" srcId="{0E9DAAEE-C483-48F8-ACE9-4D9DDCE48D13}" destId="{C5EE8A85-C3C7-4D93-99F1-399CEBDE7BC4}" srcOrd="0" destOrd="0" presId="urn:microsoft.com/office/officeart/2005/8/layout/cycle8"/>
    <dgm:cxn modelId="{CE47E3AC-C5A9-4E14-955D-4AEC93B0C812}" type="presOf" srcId="{AB5E780F-99AE-488D-8BDB-43A683E204CA}" destId="{1390BCD8-309D-4CDB-B615-6C57320EC3AE}" srcOrd="1" destOrd="0" presId="urn:microsoft.com/office/officeart/2005/8/layout/cycle8"/>
    <dgm:cxn modelId="{8DF180B2-666B-4638-A276-5E73F62DC41E}" type="presOf" srcId="{649119B8-A951-48EE-8867-DC7ABB45DA9A}" destId="{B04BC1B8-B687-4E28-B95B-4AEBD5E6AD0B}" srcOrd="1" destOrd="0" presId="urn:microsoft.com/office/officeart/2005/8/layout/cycle8"/>
    <dgm:cxn modelId="{ED2F69B9-F331-4B80-A369-97C0CA6BB371}" type="presOf" srcId="{120E38EB-0158-41F7-B1D5-369961993A6C}" destId="{9DFF6CB3-E0AE-41DA-AACA-9A56087ED123}" srcOrd="0" destOrd="0" presId="urn:microsoft.com/office/officeart/2005/8/layout/cycle8"/>
    <dgm:cxn modelId="{77B605E6-C4D9-41BE-B6A7-21B6AD540DEC}" type="presOf" srcId="{AB5E780F-99AE-488D-8BDB-43A683E204CA}" destId="{1D9D989C-3026-4405-94F6-28BE29390E94}" srcOrd="0" destOrd="0" presId="urn:microsoft.com/office/officeart/2005/8/layout/cycle8"/>
    <dgm:cxn modelId="{5D9E3101-116B-4D98-BB08-AE3B0E226F21}" type="presParOf" srcId="{9DFF6CB3-E0AE-41DA-AACA-9A56087ED123}" destId="{22632D2D-C8E3-49A2-84D2-D351CC6AD2AD}" srcOrd="0" destOrd="0" presId="urn:microsoft.com/office/officeart/2005/8/layout/cycle8"/>
    <dgm:cxn modelId="{953F485F-9F66-4445-ABAD-D8F05C8AE331}" type="presParOf" srcId="{9DFF6CB3-E0AE-41DA-AACA-9A56087ED123}" destId="{E0F43E0B-2AB5-4C5F-9E15-4B604F53D0B5}" srcOrd="1" destOrd="0" presId="urn:microsoft.com/office/officeart/2005/8/layout/cycle8"/>
    <dgm:cxn modelId="{60DDD408-8CC0-4387-AB55-0372103EE387}" type="presParOf" srcId="{9DFF6CB3-E0AE-41DA-AACA-9A56087ED123}" destId="{46B30855-39CD-47DB-AF33-E2C983D7134E}" srcOrd="2" destOrd="0" presId="urn:microsoft.com/office/officeart/2005/8/layout/cycle8"/>
    <dgm:cxn modelId="{E6475E73-521A-4C59-85DD-3ACCF1E4C869}" type="presParOf" srcId="{9DFF6CB3-E0AE-41DA-AACA-9A56087ED123}" destId="{8C599A57-6945-413D-BD8C-9A6ECD2DBEF0}" srcOrd="3" destOrd="0" presId="urn:microsoft.com/office/officeart/2005/8/layout/cycle8"/>
    <dgm:cxn modelId="{9C79CFEA-D108-44F0-BC75-F1CD3C0DB793}" type="presParOf" srcId="{9DFF6CB3-E0AE-41DA-AACA-9A56087ED123}" destId="{3B4AAB5C-7BD0-42E5-BCFE-6E77870F7655}" srcOrd="4" destOrd="0" presId="urn:microsoft.com/office/officeart/2005/8/layout/cycle8"/>
    <dgm:cxn modelId="{DB3D2842-7102-4D1F-9048-CD3ED0DD05DC}" type="presParOf" srcId="{9DFF6CB3-E0AE-41DA-AACA-9A56087ED123}" destId="{78931FB0-2B89-4460-AF51-7406C8B4B036}" srcOrd="5" destOrd="0" presId="urn:microsoft.com/office/officeart/2005/8/layout/cycle8"/>
    <dgm:cxn modelId="{C8BEB287-EEE3-4862-B4C7-4AA51FABC932}" type="presParOf" srcId="{9DFF6CB3-E0AE-41DA-AACA-9A56087ED123}" destId="{CED79370-9B57-4FA8-A6F7-9541951FFE01}" srcOrd="6" destOrd="0" presId="urn:microsoft.com/office/officeart/2005/8/layout/cycle8"/>
    <dgm:cxn modelId="{DA789F2D-73E7-4740-8B22-D33F27A617A9}" type="presParOf" srcId="{9DFF6CB3-E0AE-41DA-AACA-9A56087ED123}" destId="{B04BC1B8-B687-4E28-B95B-4AEBD5E6AD0B}" srcOrd="7" destOrd="0" presId="urn:microsoft.com/office/officeart/2005/8/layout/cycle8"/>
    <dgm:cxn modelId="{233807D8-FD68-4CF5-A723-26E9E5F331FF}" type="presParOf" srcId="{9DFF6CB3-E0AE-41DA-AACA-9A56087ED123}" destId="{C5EE8A85-C3C7-4D93-99F1-399CEBDE7BC4}" srcOrd="8" destOrd="0" presId="urn:microsoft.com/office/officeart/2005/8/layout/cycle8"/>
    <dgm:cxn modelId="{70D02686-240D-4CEE-A132-CDDF063706C1}" type="presParOf" srcId="{9DFF6CB3-E0AE-41DA-AACA-9A56087ED123}" destId="{6EB2D418-D668-4A9F-94D5-CDE0DDFB326C}" srcOrd="9" destOrd="0" presId="urn:microsoft.com/office/officeart/2005/8/layout/cycle8"/>
    <dgm:cxn modelId="{CC4D5E0A-E990-45E8-A5AC-6F2E5DB151A4}" type="presParOf" srcId="{9DFF6CB3-E0AE-41DA-AACA-9A56087ED123}" destId="{6311AFDC-0F89-4C2F-BB0B-30483BAD2824}" srcOrd="10" destOrd="0" presId="urn:microsoft.com/office/officeart/2005/8/layout/cycle8"/>
    <dgm:cxn modelId="{143FFEBA-962B-4AF0-BF95-4937F3D4E440}" type="presParOf" srcId="{9DFF6CB3-E0AE-41DA-AACA-9A56087ED123}" destId="{FF6B8195-1F72-42F9-A717-2555EF20591F}" srcOrd="11" destOrd="0" presId="urn:microsoft.com/office/officeart/2005/8/layout/cycle8"/>
    <dgm:cxn modelId="{13EA9631-BCCD-4DD6-A1EE-BF7419BA24C0}" type="presParOf" srcId="{9DFF6CB3-E0AE-41DA-AACA-9A56087ED123}" destId="{1D9D989C-3026-4405-94F6-28BE29390E94}" srcOrd="12" destOrd="0" presId="urn:microsoft.com/office/officeart/2005/8/layout/cycle8"/>
    <dgm:cxn modelId="{831D92ED-4C16-430E-A6E1-4A3592CB6643}" type="presParOf" srcId="{9DFF6CB3-E0AE-41DA-AACA-9A56087ED123}" destId="{047B559F-E174-474C-B68D-AB59EFF238BA}" srcOrd="13" destOrd="0" presId="urn:microsoft.com/office/officeart/2005/8/layout/cycle8"/>
    <dgm:cxn modelId="{B4C7ED20-0CEB-44CF-85E7-BD2A726BE289}" type="presParOf" srcId="{9DFF6CB3-E0AE-41DA-AACA-9A56087ED123}" destId="{497C4B69-473E-4A55-B2A8-05C15ACDE51D}" srcOrd="14" destOrd="0" presId="urn:microsoft.com/office/officeart/2005/8/layout/cycle8"/>
    <dgm:cxn modelId="{1EA0FB85-FD29-4594-BA7B-5BFFA5CCC37E}" type="presParOf" srcId="{9DFF6CB3-E0AE-41DA-AACA-9A56087ED123}" destId="{1390BCD8-309D-4CDB-B615-6C57320EC3AE}" srcOrd="15" destOrd="0" presId="urn:microsoft.com/office/officeart/2005/8/layout/cycle8"/>
    <dgm:cxn modelId="{7810C6C6-8AD9-4011-BE89-E55E448D2697}" type="presParOf" srcId="{9DFF6CB3-E0AE-41DA-AACA-9A56087ED123}" destId="{EEF43B23-319C-4DCD-8271-D94D107A073A}" srcOrd="16" destOrd="0" presId="urn:microsoft.com/office/officeart/2005/8/layout/cycle8"/>
    <dgm:cxn modelId="{6906C639-3B03-4308-A68B-83909559650B}" type="presParOf" srcId="{9DFF6CB3-E0AE-41DA-AACA-9A56087ED123}" destId="{936FBE29-1961-4B3D-9D4A-DE30775AD8A7}" srcOrd="17" destOrd="0" presId="urn:microsoft.com/office/officeart/2005/8/layout/cycle8"/>
    <dgm:cxn modelId="{A4C629A9-37EC-4457-A43E-9D6D9B1CA89F}" type="presParOf" srcId="{9DFF6CB3-E0AE-41DA-AACA-9A56087ED123}" destId="{CE413B2A-8246-413D-9FAC-CEF34135F25A}" srcOrd="18" destOrd="0" presId="urn:microsoft.com/office/officeart/2005/8/layout/cycle8"/>
    <dgm:cxn modelId="{3158377B-7459-4417-B776-1C0FE02200C9}" type="presParOf" srcId="{9DFF6CB3-E0AE-41DA-AACA-9A56087ED123}" destId="{8878A439-630E-4FF7-BAA4-CABE4D9D5AB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7B601D-1025-4DB9-958B-2EACAA1C57AE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43171759-D5F6-4126-B54C-F7AB96E4DA3B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>
              <a:solidFill>
                <a:schemeClr val="bg1"/>
              </a:solidFill>
              <a:latin typeface="+mj-lt"/>
            </a:rPr>
            <a:t>Demanda</a:t>
          </a:r>
        </a:p>
      </dgm:t>
    </dgm:pt>
    <dgm:pt modelId="{64D324E6-4440-4B6E-8979-3A98CFEDDF15}" type="parTrans" cxnId="{894BDC89-EBF1-4C3C-AD9A-037265BA1391}">
      <dgm:prSet/>
      <dgm:spPr/>
      <dgm:t>
        <a:bodyPr/>
        <a:lstStyle/>
        <a:p>
          <a:endParaRPr lang="es-MX"/>
        </a:p>
      </dgm:t>
    </dgm:pt>
    <dgm:pt modelId="{D82DCA26-CF97-4324-9B84-CBF80515B080}" type="sibTrans" cxnId="{894BDC89-EBF1-4C3C-AD9A-037265BA1391}">
      <dgm:prSet/>
      <dgm:spPr/>
      <dgm:t>
        <a:bodyPr/>
        <a:lstStyle/>
        <a:p>
          <a:endParaRPr lang="es-MX"/>
        </a:p>
      </dgm:t>
    </dgm:pt>
    <dgm:pt modelId="{8E63D2C4-3DCC-4E62-98A8-75F4CC211368}">
      <dgm:prSet phldrT="[Texto]" phldr="1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666F0462-D33D-4B71-AEB9-C4CDC1D9FEAD}" type="parTrans" cxnId="{A7103DDF-99A5-4FE1-8B8F-02DCA71BE9B0}">
      <dgm:prSet/>
      <dgm:spPr/>
      <dgm:t>
        <a:bodyPr/>
        <a:lstStyle/>
        <a:p>
          <a:endParaRPr lang="es-MX"/>
        </a:p>
      </dgm:t>
    </dgm:pt>
    <dgm:pt modelId="{C575215D-AE48-4B24-91EF-6A88A4F30572}" type="sibTrans" cxnId="{A7103DDF-99A5-4FE1-8B8F-02DCA71BE9B0}">
      <dgm:prSet/>
      <dgm:spPr/>
      <dgm:t>
        <a:bodyPr/>
        <a:lstStyle/>
        <a:p>
          <a:endParaRPr lang="es-MX"/>
        </a:p>
      </dgm:t>
    </dgm:pt>
    <dgm:pt modelId="{AD34BBFC-8E4A-42DE-AF78-6A056EAAE0D1}">
      <dgm:prSet phldrT="[Texto]" phldr="1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84DB1699-F8EE-485C-82CE-2A0A7D8EA4A0}" type="parTrans" cxnId="{633F0FCC-E5DE-4161-849A-E8659442C359}">
      <dgm:prSet/>
      <dgm:spPr/>
      <dgm:t>
        <a:bodyPr/>
        <a:lstStyle/>
        <a:p>
          <a:endParaRPr lang="es-MX"/>
        </a:p>
      </dgm:t>
    </dgm:pt>
    <dgm:pt modelId="{F53B8CD0-935A-46FC-BCD5-F05B8D40AA3D}" type="sibTrans" cxnId="{633F0FCC-E5DE-4161-849A-E8659442C359}">
      <dgm:prSet/>
      <dgm:spPr/>
      <dgm:t>
        <a:bodyPr/>
        <a:lstStyle/>
        <a:p>
          <a:endParaRPr lang="es-MX"/>
        </a:p>
      </dgm:t>
    </dgm:pt>
    <dgm:pt modelId="{4A660119-ACB8-4314-B6C5-1B6D4F8EB7C0}">
      <dgm:prSet phldrT="[Texto]" phldr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8D2267A3-6AF9-4124-AF1B-1C5ABDB31DEC}" type="parTrans" cxnId="{741540F6-EE10-4B9B-8062-95A31E040F7A}">
      <dgm:prSet/>
      <dgm:spPr/>
      <dgm:t>
        <a:bodyPr/>
        <a:lstStyle/>
        <a:p>
          <a:endParaRPr lang="es-MX"/>
        </a:p>
      </dgm:t>
    </dgm:pt>
    <dgm:pt modelId="{821F966F-DC44-45B2-8B48-221CCF109698}" type="sibTrans" cxnId="{741540F6-EE10-4B9B-8062-95A31E040F7A}">
      <dgm:prSet/>
      <dgm:spPr/>
      <dgm:t>
        <a:bodyPr/>
        <a:lstStyle/>
        <a:p>
          <a:endParaRPr lang="es-MX"/>
        </a:p>
      </dgm:t>
    </dgm:pt>
    <dgm:pt modelId="{A1B63BD9-8A58-446A-8AFA-0F73F1C5FB15}">
      <dgm:prSet phldrT="[Texto]" phldr="1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B1169791-96AB-4C2B-9F4D-C8EDD228A239}" type="parTrans" cxnId="{14261C3D-7058-45A6-BE9D-13A0ED6C0874}">
      <dgm:prSet/>
      <dgm:spPr/>
      <dgm:t>
        <a:bodyPr/>
        <a:lstStyle/>
        <a:p>
          <a:endParaRPr lang="es-MX"/>
        </a:p>
      </dgm:t>
    </dgm:pt>
    <dgm:pt modelId="{E0CD0171-E436-44A5-AE8B-0DE49D7D7A63}" type="sibTrans" cxnId="{14261C3D-7058-45A6-BE9D-13A0ED6C0874}">
      <dgm:prSet/>
      <dgm:spPr/>
      <dgm:t>
        <a:bodyPr/>
        <a:lstStyle/>
        <a:p>
          <a:endParaRPr lang="es-MX"/>
        </a:p>
      </dgm:t>
    </dgm:pt>
    <dgm:pt modelId="{C03E7D95-A288-42AF-B12F-D10471CC7122}" type="pres">
      <dgm:prSet presAssocID="{057B601D-1025-4DB9-958B-2EACAA1C57A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E4D9D6-8F81-46DE-8D9C-936CA09DA8B7}" type="pres">
      <dgm:prSet presAssocID="{057B601D-1025-4DB9-958B-2EACAA1C57AE}" presName="matrix" presStyleCnt="0"/>
      <dgm:spPr/>
    </dgm:pt>
    <dgm:pt modelId="{1EE8B013-743B-44AF-8ADC-6FB030563C37}" type="pres">
      <dgm:prSet presAssocID="{057B601D-1025-4DB9-958B-2EACAA1C57AE}" presName="tile1" presStyleLbl="node1" presStyleIdx="0" presStyleCnt="4" custLinFactNeighborX="-5029" custLinFactNeighborY="-26893"/>
      <dgm:spPr/>
    </dgm:pt>
    <dgm:pt modelId="{3C601F09-89AB-4A4B-ADF6-E851703DCCC8}" type="pres">
      <dgm:prSet presAssocID="{057B601D-1025-4DB9-958B-2EACAA1C57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05A6835-A55A-4DD3-881A-5E6716FEB9E0}" type="pres">
      <dgm:prSet presAssocID="{057B601D-1025-4DB9-958B-2EACAA1C57AE}" presName="tile2" presStyleLbl="node1" presStyleIdx="1" presStyleCnt="4"/>
      <dgm:spPr/>
    </dgm:pt>
    <dgm:pt modelId="{3AA495B6-FBCA-49D7-AFF0-0F71BFC6B6E8}" type="pres">
      <dgm:prSet presAssocID="{057B601D-1025-4DB9-958B-2EACAA1C57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49A0CB-1249-446E-9190-8B5001BAF45D}" type="pres">
      <dgm:prSet presAssocID="{057B601D-1025-4DB9-958B-2EACAA1C57AE}" presName="tile3" presStyleLbl="node1" presStyleIdx="2" presStyleCnt="4"/>
      <dgm:spPr/>
    </dgm:pt>
    <dgm:pt modelId="{EED9B13D-40E8-4DA4-8E61-4740CB1D1B26}" type="pres">
      <dgm:prSet presAssocID="{057B601D-1025-4DB9-958B-2EACAA1C57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6E4967-513F-4E5E-9F44-E838BA88AA6B}" type="pres">
      <dgm:prSet presAssocID="{057B601D-1025-4DB9-958B-2EACAA1C57AE}" presName="tile4" presStyleLbl="node1" presStyleIdx="3" presStyleCnt="4" custLinFactNeighborX="17434" custLinFactNeighborY="5893"/>
      <dgm:spPr/>
    </dgm:pt>
    <dgm:pt modelId="{2FFC2CD2-9772-4185-88AB-B2BDD666F7E6}" type="pres">
      <dgm:prSet presAssocID="{057B601D-1025-4DB9-958B-2EACAA1C57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D3DF56A-13BD-46D9-B032-FA0406029BB1}" type="pres">
      <dgm:prSet presAssocID="{057B601D-1025-4DB9-958B-2EACAA1C57AE}" presName="centerTile" presStyleLbl="fgShp" presStyleIdx="0" presStyleCnt="1" custScaleX="165958" custScaleY="119183">
        <dgm:presLayoutVars>
          <dgm:chMax val="0"/>
          <dgm:chPref val="0"/>
        </dgm:presLayoutVars>
      </dgm:prSet>
      <dgm:spPr/>
    </dgm:pt>
  </dgm:ptLst>
  <dgm:cxnLst>
    <dgm:cxn modelId="{0F699A1E-61DC-415D-A9E6-0179341D0B50}" type="presOf" srcId="{43171759-D5F6-4126-B54C-F7AB96E4DA3B}" destId="{6D3DF56A-13BD-46D9-B032-FA0406029BB1}" srcOrd="0" destOrd="0" presId="urn:microsoft.com/office/officeart/2005/8/layout/matrix1"/>
    <dgm:cxn modelId="{13C18F22-32B6-4B8B-8151-AE34BF2CB49C}" type="presOf" srcId="{8E63D2C4-3DCC-4E62-98A8-75F4CC211368}" destId="{3C601F09-89AB-4A4B-ADF6-E851703DCCC8}" srcOrd="1" destOrd="0" presId="urn:microsoft.com/office/officeart/2005/8/layout/matrix1"/>
    <dgm:cxn modelId="{14261C3D-7058-45A6-BE9D-13A0ED6C0874}" srcId="{43171759-D5F6-4126-B54C-F7AB96E4DA3B}" destId="{A1B63BD9-8A58-446A-8AFA-0F73F1C5FB15}" srcOrd="3" destOrd="0" parTransId="{B1169791-96AB-4C2B-9F4D-C8EDD228A239}" sibTransId="{E0CD0171-E436-44A5-AE8B-0DE49D7D7A63}"/>
    <dgm:cxn modelId="{9170AE42-8A1C-45BB-8D73-142F6E067D1F}" type="presOf" srcId="{4A660119-ACB8-4314-B6C5-1B6D4F8EB7C0}" destId="{AE49A0CB-1249-446E-9190-8B5001BAF45D}" srcOrd="0" destOrd="0" presId="urn:microsoft.com/office/officeart/2005/8/layout/matrix1"/>
    <dgm:cxn modelId="{5E645945-1D16-48A2-9AF9-07CD599664DA}" type="presOf" srcId="{4A660119-ACB8-4314-B6C5-1B6D4F8EB7C0}" destId="{EED9B13D-40E8-4DA4-8E61-4740CB1D1B26}" srcOrd="1" destOrd="0" presId="urn:microsoft.com/office/officeart/2005/8/layout/matrix1"/>
    <dgm:cxn modelId="{EEE43247-A634-4562-A2F9-90C48CA7E0D4}" type="presOf" srcId="{8E63D2C4-3DCC-4E62-98A8-75F4CC211368}" destId="{1EE8B013-743B-44AF-8ADC-6FB030563C37}" srcOrd="0" destOrd="0" presId="urn:microsoft.com/office/officeart/2005/8/layout/matrix1"/>
    <dgm:cxn modelId="{7BB61683-E809-4959-8E9F-29D2407CE7EA}" type="presOf" srcId="{AD34BBFC-8E4A-42DE-AF78-6A056EAAE0D1}" destId="{305A6835-A55A-4DD3-881A-5E6716FEB9E0}" srcOrd="0" destOrd="0" presId="urn:microsoft.com/office/officeart/2005/8/layout/matrix1"/>
    <dgm:cxn modelId="{894BDC89-EBF1-4C3C-AD9A-037265BA1391}" srcId="{057B601D-1025-4DB9-958B-2EACAA1C57AE}" destId="{43171759-D5F6-4126-B54C-F7AB96E4DA3B}" srcOrd="0" destOrd="0" parTransId="{64D324E6-4440-4B6E-8979-3A98CFEDDF15}" sibTransId="{D82DCA26-CF97-4324-9B84-CBF80515B080}"/>
    <dgm:cxn modelId="{BD41D68D-010B-4522-AFBD-15F6E739D9C5}" type="presOf" srcId="{A1B63BD9-8A58-446A-8AFA-0F73F1C5FB15}" destId="{2FFC2CD2-9772-4185-88AB-B2BDD666F7E6}" srcOrd="1" destOrd="0" presId="urn:microsoft.com/office/officeart/2005/8/layout/matrix1"/>
    <dgm:cxn modelId="{B71D2CAA-B9A4-495F-9534-BE7CC3E2A467}" type="presOf" srcId="{AD34BBFC-8E4A-42DE-AF78-6A056EAAE0D1}" destId="{3AA495B6-FBCA-49D7-AFF0-0F71BFC6B6E8}" srcOrd="1" destOrd="0" presId="urn:microsoft.com/office/officeart/2005/8/layout/matrix1"/>
    <dgm:cxn modelId="{010E83B6-DD51-44EF-8C08-A2CAA93583FA}" type="presOf" srcId="{057B601D-1025-4DB9-958B-2EACAA1C57AE}" destId="{C03E7D95-A288-42AF-B12F-D10471CC7122}" srcOrd="0" destOrd="0" presId="urn:microsoft.com/office/officeart/2005/8/layout/matrix1"/>
    <dgm:cxn modelId="{633F0FCC-E5DE-4161-849A-E8659442C359}" srcId="{43171759-D5F6-4126-B54C-F7AB96E4DA3B}" destId="{AD34BBFC-8E4A-42DE-AF78-6A056EAAE0D1}" srcOrd="1" destOrd="0" parTransId="{84DB1699-F8EE-485C-82CE-2A0A7D8EA4A0}" sibTransId="{F53B8CD0-935A-46FC-BCD5-F05B8D40AA3D}"/>
    <dgm:cxn modelId="{A7103DDF-99A5-4FE1-8B8F-02DCA71BE9B0}" srcId="{43171759-D5F6-4126-B54C-F7AB96E4DA3B}" destId="{8E63D2C4-3DCC-4E62-98A8-75F4CC211368}" srcOrd="0" destOrd="0" parTransId="{666F0462-D33D-4B71-AEB9-C4CDC1D9FEAD}" sibTransId="{C575215D-AE48-4B24-91EF-6A88A4F30572}"/>
    <dgm:cxn modelId="{AE1B61F5-8309-4A67-8EBD-F31444BFD70D}" type="presOf" srcId="{A1B63BD9-8A58-446A-8AFA-0F73F1C5FB15}" destId="{B86E4967-513F-4E5E-9F44-E838BA88AA6B}" srcOrd="0" destOrd="0" presId="urn:microsoft.com/office/officeart/2005/8/layout/matrix1"/>
    <dgm:cxn modelId="{741540F6-EE10-4B9B-8062-95A31E040F7A}" srcId="{43171759-D5F6-4126-B54C-F7AB96E4DA3B}" destId="{4A660119-ACB8-4314-B6C5-1B6D4F8EB7C0}" srcOrd="2" destOrd="0" parTransId="{8D2267A3-6AF9-4124-AF1B-1C5ABDB31DEC}" sibTransId="{821F966F-DC44-45B2-8B48-221CCF109698}"/>
    <dgm:cxn modelId="{1E89E932-3C45-4F58-8069-3DB69137BFF7}" type="presParOf" srcId="{C03E7D95-A288-42AF-B12F-D10471CC7122}" destId="{8DE4D9D6-8F81-46DE-8D9C-936CA09DA8B7}" srcOrd="0" destOrd="0" presId="urn:microsoft.com/office/officeart/2005/8/layout/matrix1"/>
    <dgm:cxn modelId="{E663AD72-460B-4E9F-A014-2BBC16D05BE3}" type="presParOf" srcId="{8DE4D9D6-8F81-46DE-8D9C-936CA09DA8B7}" destId="{1EE8B013-743B-44AF-8ADC-6FB030563C37}" srcOrd="0" destOrd="0" presId="urn:microsoft.com/office/officeart/2005/8/layout/matrix1"/>
    <dgm:cxn modelId="{C49D559D-8226-45AA-802E-D946573BA7F2}" type="presParOf" srcId="{8DE4D9D6-8F81-46DE-8D9C-936CA09DA8B7}" destId="{3C601F09-89AB-4A4B-ADF6-E851703DCCC8}" srcOrd="1" destOrd="0" presId="urn:microsoft.com/office/officeart/2005/8/layout/matrix1"/>
    <dgm:cxn modelId="{FEC61E4A-8614-428F-B363-76F94E58D4D7}" type="presParOf" srcId="{8DE4D9D6-8F81-46DE-8D9C-936CA09DA8B7}" destId="{305A6835-A55A-4DD3-881A-5E6716FEB9E0}" srcOrd="2" destOrd="0" presId="urn:microsoft.com/office/officeart/2005/8/layout/matrix1"/>
    <dgm:cxn modelId="{D4F04FD4-F102-412B-9394-7CBC032DA6E4}" type="presParOf" srcId="{8DE4D9D6-8F81-46DE-8D9C-936CA09DA8B7}" destId="{3AA495B6-FBCA-49D7-AFF0-0F71BFC6B6E8}" srcOrd="3" destOrd="0" presId="urn:microsoft.com/office/officeart/2005/8/layout/matrix1"/>
    <dgm:cxn modelId="{66D2C35E-DC62-4324-B2B7-42C931D9E7F5}" type="presParOf" srcId="{8DE4D9D6-8F81-46DE-8D9C-936CA09DA8B7}" destId="{AE49A0CB-1249-446E-9190-8B5001BAF45D}" srcOrd="4" destOrd="0" presId="urn:microsoft.com/office/officeart/2005/8/layout/matrix1"/>
    <dgm:cxn modelId="{B74853B4-682D-4E7F-9257-5180571076AD}" type="presParOf" srcId="{8DE4D9D6-8F81-46DE-8D9C-936CA09DA8B7}" destId="{EED9B13D-40E8-4DA4-8E61-4740CB1D1B26}" srcOrd="5" destOrd="0" presId="urn:microsoft.com/office/officeart/2005/8/layout/matrix1"/>
    <dgm:cxn modelId="{B2C1A4B7-4087-4867-B605-F5287A78242C}" type="presParOf" srcId="{8DE4D9D6-8F81-46DE-8D9C-936CA09DA8B7}" destId="{B86E4967-513F-4E5E-9F44-E838BA88AA6B}" srcOrd="6" destOrd="0" presId="urn:microsoft.com/office/officeart/2005/8/layout/matrix1"/>
    <dgm:cxn modelId="{23332EB4-CE55-4941-AFC8-8A627EDE8076}" type="presParOf" srcId="{8DE4D9D6-8F81-46DE-8D9C-936CA09DA8B7}" destId="{2FFC2CD2-9772-4185-88AB-B2BDD666F7E6}" srcOrd="7" destOrd="0" presId="urn:microsoft.com/office/officeart/2005/8/layout/matrix1"/>
    <dgm:cxn modelId="{4FB1E405-E13B-46B5-8A80-2072A2C23715}" type="presParOf" srcId="{C03E7D95-A288-42AF-B12F-D10471CC7122}" destId="{6D3DF56A-13BD-46D9-B032-FA0406029BB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9F2097-9CC9-4999-A7A4-E54F7BAC97DB}" type="doc">
      <dgm:prSet loTypeId="urn:microsoft.com/office/officeart/2005/8/layout/hProcess9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FC36FB6-F383-4BF7-9893-54645F9A537E}">
      <dgm:prSet phldrT="[Texto]" custT="1"/>
      <dgm:spPr/>
      <dgm:t>
        <a:bodyPr/>
        <a:lstStyle/>
        <a:p>
          <a:r>
            <a:rPr lang="es-MX" sz="2400" b="1" dirty="0">
              <a:latin typeface="+mn-lt"/>
            </a:rPr>
            <a:t>Necesidades: </a:t>
          </a:r>
          <a:r>
            <a:rPr lang="es-MX" sz="2400" dirty="0">
              <a:latin typeface="+mn-lt"/>
            </a:rPr>
            <a:t>Carencia percibida</a:t>
          </a:r>
        </a:p>
      </dgm:t>
    </dgm:pt>
    <dgm:pt modelId="{1BDCA870-90A5-478B-A023-B743B9705FD0}" type="parTrans" cxnId="{46D36D16-1B07-49F3-9DCA-BA838BB5E412}">
      <dgm:prSet/>
      <dgm:spPr/>
      <dgm:t>
        <a:bodyPr/>
        <a:lstStyle/>
        <a:p>
          <a:endParaRPr lang="es-MX"/>
        </a:p>
      </dgm:t>
    </dgm:pt>
    <dgm:pt modelId="{C752E097-B04B-4DA1-9D0B-64274C4601B8}" type="sibTrans" cxnId="{46D36D16-1B07-49F3-9DCA-BA838BB5E412}">
      <dgm:prSet/>
      <dgm:spPr/>
      <dgm:t>
        <a:bodyPr/>
        <a:lstStyle/>
        <a:p>
          <a:endParaRPr lang="es-MX"/>
        </a:p>
      </dgm:t>
    </dgm:pt>
    <dgm:pt modelId="{604E6F2C-A2DD-4B1E-938E-C628BCD28D05}">
      <dgm:prSet phldrT="[Texto]" custT="1"/>
      <dgm:spPr/>
      <dgm:t>
        <a:bodyPr/>
        <a:lstStyle/>
        <a:p>
          <a:r>
            <a:rPr lang="es-MX" sz="2400" b="1" dirty="0">
              <a:latin typeface="+mn-lt"/>
            </a:rPr>
            <a:t>Deseos: F</a:t>
          </a:r>
          <a:r>
            <a:rPr lang="es-MX" sz="2400" dirty="0">
              <a:latin typeface="+mn-lt"/>
            </a:rPr>
            <a:t>orma que adoptan las necesidades </a:t>
          </a:r>
        </a:p>
      </dgm:t>
    </dgm:pt>
    <dgm:pt modelId="{74200C72-407C-4728-A991-DD111C2CC897}" type="parTrans" cxnId="{FC890EA8-469C-4BB9-A395-9E0CA312E78E}">
      <dgm:prSet/>
      <dgm:spPr/>
      <dgm:t>
        <a:bodyPr/>
        <a:lstStyle/>
        <a:p>
          <a:endParaRPr lang="es-MX"/>
        </a:p>
      </dgm:t>
    </dgm:pt>
    <dgm:pt modelId="{BA7CBE40-9A1E-4762-8767-FCE9136DAD34}" type="sibTrans" cxnId="{FC890EA8-469C-4BB9-A395-9E0CA312E78E}">
      <dgm:prSet/>
      <dgm:spPr/>
      <dgm:t>
        <a:bodyPr/>
        <a:lstStyle/>
        <a:p>
          <a:endParaRPr lang="es-MX"/>
        </a:p>
      </dgm:t>
    </dgm:pt>
    <dgm:pt modelId="{DA557BF7-B9BC-41C9-A93E-26C69E00F7BB}">
      <dgm:prSet phldrT="[Texto]" custT="1"/>
      <dgm:spPr/>
      <dgm:t>
        <a:bodyPr/>
        <a:lstStyle/>
        <a:p>
          <a:r>
            <a:rPr lang="es-MX" sz="2400" b="1" dirty="0">
              <a:latin typeface="+mn-lt"/>
            </a:rPr>
            <a:t>Demanda: </a:t>
          </a:r>
          <a:r>
            <a:rPr lang="es-MX" sz="2400" b="0" dirty="0">
              <a:latin typeface="+mn-lt"/>
            </a:rPr>
            <a:t>D</a:t>
          </a:r>
          <a:r>
            <a:rPr lang="es-MX" sz="2400" dirty="0">
              <a:latin typeface="+mn-lt"/>
            </a:rPr>
            <a:t>eseos respaldados por el poder de compra</a:t>
          </a:r>
        </a:p>
      </dgm:t>
    </dgm:pt>
    <dgm:pt modelId="{88933F3E-52FC-4870-AFA6-3B2E0B0724BD}" type="parTrans" cxnId="{1CBD3777-1AAF-4317-8F4D-C5CE39CD88A8}">
      <dgm:prSet/>
      <dgm:spPr/>
      <dgm:t>
        <a:bodyPr/>
        <a:lstStyle/>
        <a:p>
          <a:endParaRPr lang="es-MX"/>
        </a:p>
      </dgm:t>
    </dgm:pt>
    <dgm:pt modelId="{F56D9066-6AF0-41F3-9803-E0F1C085C789}" type="sibTrans" cxnId="{1CBD3777-1AAF-4317-8F4D-C5CE39CD88A8}">
      <dgm:prSet/>
      <dgm:spPr/>
      <dgm:t>
        <a:bodyPr/>
        <a:lstStyle/>
        <a:p>
          <a:endParaRPr lang="es-MX"/>
        </a:p>
      </dgm:t>
    </dgm:pt>
    <dgm:pt modelId="{6A0E1B24-0C17-42B5-A62D-F4A002448B06}" type="pres">
      <dgm:prSet presAssocID="{8F9F2097-9CC9-4999-A7A4-E54F7BAC97DB}" presName="CompostProcess" presStyleCnt="0">
        <dgm:presLayoutVars>
          <dgm:dir/>
          <dgm:resizeHandles val="exact"/>
        </dgm:presLayoutVars>
      </dgm:prSet>
      <dgm:spPr/>
    </dgm:pt>
    <dgm:pt modelId="{30D5A8C0-14D9-4AE9-B9B3-334E6C018413}" type="pres">
      <dgm:prSet presAssocID="{8F9F2097-9CC9-4999-A7A4-E54F7BAC97DB}" presName="arrow" presStyleLbl="bgShp" presStyleIdx="0" presStyleCnt="1" custScaleX="117647" custLinFactNeighborX="714" custLinFactNeighborY="-13127"/>
      <dgm:spPr/>
    </dgm:pt>
    <dgm:pt modelId="{EA080DEE-A7E2-43DF-8BE3-9E6837725C61}" type="pres">
      <dgm:prSet presAssocID="{8F9F2097-9CC9-4999-A7A4-E54F7BAC97DB}" presName="linearProcess" presStyleCnt="0"/>
      <dgm:spPr/>
    </dgm:pt>
    <dgm:pt modelId="{9C64AB40-D60E-4172-A4D9-71DDE21A6D83}" type="pres">
      <dgm:prSet presAssocID="{EFC36FB6-F383-4BF7-9893-54645F9A537E}" presName="textNode" presStyleLbl="node1" presStyleIdx="0" presStyleCnt="3" custScaleX="53368" custScaleY="85243" custLinFactX="-2915" custLinFactNeighborX="-100000" custLinFactNeighborY="505">
        <dgm:presLayoutVars>
          <dgm:bulletEnabled val="1"/>
        </dgm:presLayoutVars>
      </dgm:prSet>
      <dgm:spPr/>
    </dgm:pt>
    <dgm:pt modelId="{22B8F9EF-FFBB-43C5-A08E-45AAEF52B5DC}" type="pres">
      <dgm:prSet presAssocID="{C752E097-B04B-4DA1-9D0B-64274C4601B8}" presName="sibTrans" presStyleCnt="0"/>
      <dgm:spPr/>
    </dgm:pt>
    <dgm:pt modelId="{28387C42-E54C-40CC-AF71-97EE7D5B8EC1}" type="pres">
      <dgm:prSet presAssocID="{604E6F2C-A2DD-4B1E-938E-C628BCD28D05}" presName="textNode" presStyleLbl="node1" presStyleIdx="1" presStyleCnt="3" custScaleX="59601" custScaleY="89282" custLinFactX="-7827" custLinFactNeighborX="-100000" custLinFactNeighborY="1010">
        <dgm:presLayoutVars>
          <dgm:bulletEnabled val="1"/>
        </dgm:presLayoutVars>
      </dgm:prSet>
      <dgm:spPr/>
    </dgm:pt>
    <dgm:pt modelId="{2B46B2CA-D11C-4DF2-AD51-8DFAF55D6089}" type="pres">
      <dgm:prSet presAssocID="{BA7CBE40-9A1E-4762-8767-FCE9136DAD34}" presName="sibTrans" presStyleCnt="0"/>
      <dgm:spPr/>
    </dgm:pt>
    <dgm:pt modelId="{DE12F28B-7BC2-4E81-B574-A9525A8E8670}" type="pres">
      <dgm:prSet presAssocID="{DA557BF7-B9BC-41C9-A93E-26C69E00F7BB}" presName="textNode" presStyleLbl="node1" presStyleIdx="2" presStyleCnt="3" custScaleX="66936" custScaleY="90292" custLinFactX="-11599" custLinFactNeighborX="-100000" custLinFactNeighborY="-505">
        <dgm:presLayoutVars>
          <dgm:bulletEnabled val="1"/>
        </dgm:presLayoutVars>
      </dgm:prSet>
      <dgm:spPr/>
    </dgm:pt>
  </dgm:ptLst>
  <dgm:cxnLst>
    <dgm:cxn modelId="{46D36D16-1B07-49F3-9DCA-BA838BB5E412}" srcId="{8F9F2097-9CC9-4999-A7A4-E54F7BAC97DB}" destId="{EFC36FB6-F383-4BF7-9893-54645F9A537E}" srcOrd="0" destOrd="0" parTransId="{1BDCA870-90A5-478B-A023-B743B9705FD0}" sibTransId="{C752E097-B04B-4DA1-9D0B-64274C4601B8}"/>
    <dgm:cxn modelId="{C3DFFC4F-DB31-4B3E-AFD8-B970361CB096}" type="presOf" srcId="{604E6F2C-A2DD-4B1E-938E-C628BCD28D05}" destId="{28387C42-E54C-40CC-AF71-97EE7D5B8EC1}" srcOrd="0" destOrd="0" presId="urn:microsoft.com/office/officeart/2005/8/layout/hProcess9"/>
    <dgm:cxn modelId="{DAB65954-8FA9-4564-9C32-494A9447CEC2}" type="presOf" srcId="{EFC36FB6-F383-4BF7-9893-54645F9A537E}" destId="{9C64AB40-D60E-4172-A4D9-71DDE21A6D83}" srcOrd="0" destOrd="0" presId="urn:microsoft.com/office/officeart/2005/8/layout/hProcess9"/>
    <dgm:cxn modelId="{1CBD3777-1AAF-4317-8F4D-C5CE39CD88A8}" srcId="{8F9F2097-9CC9-4999-A7A4-E54F7BAC97DB}" destId="{DA557BF7-B9BC-41C9-A93E-26C69E00F7BB}" srcOrd="2" destOrd="0" parTransId="{88933F3E-52FC-4870-AFA6-3B2E0B0724BD}" sibTransId="{F56D9066-6AF0-41F3-9803-E0F1C085C789}"/>
    <dgm:cxn modelId="{FC890EA8-469C-4BB9-A395-9E0CA312E78E}" srcId="{8F9F2097-9CC9-4999-A7A4-E54F7BAC97DB}" destId="{604E6F2C-A2DD-4B1E-938E-C628BCD28D05}" srcOrd="1" destOrd="0" parTransId="{74200C72-407C-4728-A991-DD111C2CC897}" sibTransId="{BA7CBE40-9A1E-4762-8767-FCE9136DAD34}"/>
    <dgm:cxn modelId="{59D94CD9-817D-4186-8BDC-26559244C7F7}" type="presOf" srcId="{DA557BF7-B9BC-41C9-A93E-26C69E00F7BB}" destId="{DE12F28B-7BC2-4E81-B574-A9525A8E8670}" srcOrd="0" destOrd="0" presId="urn:microsoft.com/office/officeart/2005/8/layout/hProcess9"/>
    <dgm:cxn modelId="{A59278E6-797B-4739-96EE-CF175FABB474}" type="presOf" srcId="{8F9F2097-9CC9-4999-A7A4-E54F7BAC97DB}" destId="{6A0E1B24-0C17-42B5-A62D-F4A002448B06}" srcOrd="0" destOrd="0" presId="urn:microsoft.com/office/officeart/2005/8/layout/hProcess9"/>
    <dgm:cxn modelId="{800C3D3D-EA84-4CA0-B4ED-D5CF66B2BD50}" type="presParOf" srcId="{6A0E1B24-0C17-42B5-A62D-F4A002448B06}" destId="{30D5A8C0-14D9-4AE9-B9B3-334E6C018413}" srcOrd="0" destOrd="0" presId="urn:microsoft.com/office/officeart/2005/8/layout/hProcess9"/>
    <dgm:cxn modelId="{81BE276F-1E93-4E99-B92E-D15FD4AAD74F}" type="presParOf" srcId="{6A0E1B24-0C17-42B5-A62D-F4A002448B06}" destId="{EA080DEE-A7E2-43DF-8BE3-9E6837725C61}" srcOrd="1" destOrd="0" presId="urn:microsoft.com/office/officeart/2005/8/layout/hProcess9"/>
    <dgm:cxn modelId="{DD214429-7E52-4848-BEB1-CF95C6D2CC1F}" type="presParOf" srcId="{EA080DEE-A7E2-43DF-8BE3-9E6837725C61}" destId="{9C64AB40-D60E-4172-A4D9-71DDE21A6D83}" srcOrd="0" destOrd="0" presId="urn:microsoft.com/office/officeart/2005/8/layout/hProcess9"/>
    <dgm:cxn modelId="{49530F3C-4F42-4CA9-BE07-A9B23C7D8562}" type="presParOf" srcId="{EA080DEE-A7E2-43DF-8BE3-9E6837725C61}" destId="{22B8F9EF-FFBB-43C5-A08E-45AAEF52B5DC}" srcOrd="1" destOrd="0" presId="urn:microsoft.com/office/officeart/2005/8/layout/hProcess9"/>
    <dgm:cxn modelId="{46B8DB5F-CC84-4BD5-B499-303303391B11}" type="presParOf" srcId="{EA080DEE-A7E2-43DF-8BE3-9E6837725C61}" destId="{28387C42-E54C-40CC-AF71-97EE7D5B8EC1}" srcOrd="2" destOrd="0" presId="urn:microsoft.com/office/officeart/2005/8/layout/hProcess9"/>
    <dgm:cxn modelId="{C4FEF07F-DD85-4038-8D39-C5494EA4D708}" type="presParOf" srcId="{EA080DEE-A7E2-43DF-8BE3-9E6837725C61}" destId="{2B46B2CA-D11C-4DF2-AD51-8DFAF55D6089}" srcOrd="3" destOrd="0" presId="urn:microsoft.com/office/officeart/2005/8/layout/hProcess9"/>
    <dgm:cxn modelId="{7894FF83-6FE0-4043-8621-E132B4558818}" type="presParOf" srcId="{EA080DEE-A7E2-43DF-8BE3-9E6837725C61}" destId="{DE12F28B-7BC2-4E81-B574-A9525A8E867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19E8E-4491-4B76-947C-12DC5C891611}">
      <dsp:nvSpPr>
        <dsp:cNvPr id="0" name=""/>
        <dsp:cNvSpPr/>
      </dsp:nvSpPr>
      <dsp:spPr>
        <a:xfrm rot="5400000">
          <a:off x="-194062" y="197931"/>
          <a:ext cx="1293750" cy="90562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+mj-lt"/>
            </a:rPr>
            <a:t>Recursos Humanos</a:t>
          </a:r>
        </a:p>
      </dsp:txBody>
      <dsp:txXfrm rot="-5400000">
        <a:off x="1" y="456682"/>
        <a:ext cx="905625" cy="388125"/>
      </dsp:txXfrm>
    </dsp:sp>
    <dsp:sp modelId="{7286269D-6727-4CFB-9B52-95737820CA29}">
      <dsp:nvSpPr>
        <dsp:cNvPr id="0" name=""/>
        <dsp:cNvSpPr/>
      </dsp:nvSpPr>
      <dsp:spPr>
        <a:xfrm rot="5400000">
          <a:off x="4526484" y="-3620858"/>
          <a:ext cx="841380" cy="8083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Personal, estructura organizacional, programas de capacitación…</a:t>
          </a:r>
        </a:p>
      </dsp:txBody>
      <dsp:txXfrm rot="-5400000">
        <a:off x="905626" y="41073"/>
        <a:ext cx="8042024" cy="759234"/>
      </dsp:txXfrm>
    </dsp:sp>
    <dsp:sp modelId="{13CED88D-E39E-428F-A616-95EC443756AB}">
      <dsp:nvSpPr>
        <dsp:cNvPr id="0" name=""/>
        <dsp:cNvSpPr/>
      </dsp:nvSpPr>
      <dsp:spPr>
        <a:xfrm rot="5400000">
          <a:off x="-194062" y="1345611"/>
          <a:ext cx="1293750" cy="905625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+mj-lt"/>
            </a:rPr>
            <a:t>Finanzas</a:t>
          </a:r>
        </a:p>
      </dsp:txBody>
      <dsp:txXfrm rot="-5400000">
        <a:off x="1" y="1604362"/>
        <a:ext cx="905625" cy="388125"/>
      </dsp:txXfrm>
    </dsp:sp>
    <dsp:sp modelId="{B1513F6B-766C-4B21-92DA-85569AEE245D}">
      <dsp:nvSpPr>
        <dsp:cNvPr id="0" name=""/>
        <dsp:cNvSpPr/>
      </dsp:nvSpPr>
      <dsp:spPr>
        <a:xfrm rot="5400000">
          <a:off x="4526705" y="-2469531"/>
          <a:ext cx="840937" cy="8083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Capital, capacidad crediticia, inversiones, manejo en bolsa… </a:t>
          </a:r>
        </a:p>
      </dsp:txBody>
      <dsp:txXfrm rot="-5400000">
        <a:off x="905626" y="1192599"/>
        <a:ext cx="8042046" cy="758835"/>
      </dsp:txXfrm>
    </dsp:sp>
    <dsp:sp modelId="{E2905B4C-A163-4F7A-B304-B2ACB71C7793}">
      <dsp:nvSpPr>
        <dsp:cNvPr id="0" name=""/>
        <dsp:cNvSpPr/>
      </dsp:nvSpPr>
      <dsp:spPr>
        <a:xfrm rot="5400000">
          <a:off x="-194062" y="2493291"/>
          <a:ext cx="1293750" cy="905625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latin typeface="+mj-lt"/>
            </a:rPr>
            <a:t>Producción</a:t>
          </a:r>
          <a:r>
            <a:rPr lang="es-MX" sz="1500" kern="1200" dirty="0">
              <a:latin typeface="+mj-lt"/>
            </a:rPr>
            <a:t> </a:t>
          </a:r>
        </a:p>
      </dsp:txBody>
      <dsp:txXfrm rot="-5400000">
        <a:off x="1" y="2752042"/>
        <a:ext cx="905625" cy="388125"/>
      </dsp:txXfrm>
    </dsp:sp>
    <dsp:sp modelId="{5C9DC6AD-46CD-41A0-8C83-E4FA4DC57A30}">
      <dsp:nvSpPr>
        <dsp:cNvPr id="0" name=""/>
        <dsp:cNvSpPr/>
      </dsp:nvSpPr>
      <dsp:spPr>
        <a:xfrm rot="5400000">
          <a:off x="4526705" y="-1321851"/>
          <a:ext cx="840937" cy="8083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Tierras, maquinaria, equipo, inventarios… </a:t>
          </a:r>
        </a:p>
      </dsp:txBody>
      <dsp:txXfrm rot="-5400000">
        <a:off x="905626" y="2340279"/>
        <a:ext cx="8042046" cy="758835"/>
      </dsp:txXfrm>
    </dsp:sp>
    <dsp:sp modelId="{DDD02E01-0232-4331-BD4B-B7581A629402}">
      <dsp:nvSpPr>
        <dsp:cNvPr id="0" name=""/>
        <dsp:cNvSpPr/>
      </dsp:nvSpPr>
      <dsp:spPr>
        <a:xfrm rot="5400000">
          <a:off x="-194062" y="3640971"/>
          <a:ext cx="1293750" cy="905625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effectLst/>
              <a:latin typeface="+mj-lt"/>
            </a:rPr>
            <a:t>Marketing</a:t>
          </a:r>
          <a:r>
            <a:rPr lang="es-MX" sz="1500" b="1" kern="1200" dirty="0">
              <a:effectLst/>
              <a:latin typeface="+mj-lt"/>
            </a:rPr>
            <a:t> </a:t>
          </a:r>
        </a:p>
      </dsp:txBody>
      <dsp:txXfrm rot="-5400000">
        <a:off x="1" y="3899722"/>
        <a:ext cx="905625" cy="388125"/>
      </dsp:txXfrm>
    </dsp:sp>
    <dsp:sp modelId="{46694E01-796E-4324-AEE7-EA8E8E165D00}">
      <dsp:nvSpPr>
        <dsp:cNvPr id="0" name=""/>
        <dsp:cNvSpPr/>
      </dsp:nvSpPr>
      <dsp:spPr>
        <a:xfrm rot="5400000">
          <a:off x="4526705" y="-174171"/>
          <a:ext cx="840937" cy="80830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Consumidores, canales de distribución, marcas, desarrollo de productos…</a:t>
          </a:r>
        </a:p>
      </dsp:txBody>
      <dsp:txXfrm rot="-5400000">
        <a:off x="905626" y="3487959"/>
        <a:ext cx="8042046" cy="7588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D78F3-B926-4979-8020-BEBC41E80C5A}">
      <dsp:nvSpPr>
        <dsp:cNvPr id="0" name=""/>
        <dsp:cNvSpPr/>
      </dsp:nvSpPr>
      <dsp:spPr>
        <a:xfrm rot="16200000">
          <a:off x="925909" y="-897305"/>
          <a:ext cx="2262981" cy="41148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000" b="1" kern="1200" baseline="0"/>
            <a:t>Producto</a:t>
          </a:r>
          <a:endParaRPr lang="es-MX" sz="4000" b="1" kern="1200" baseline="0" dirty="0"/>
        </a:p>
      </dsp:txBody>
      <dsp:txXfrm rot="5400000">
        <a:off x="-1" y="28605"/>
        <a:ext cx="4114800" cy="1697236"/>
      </dsp:txXfrm>
    </dsp:sp>
    <dsp:sp modelId="{3AC43ABC-6D08-4906-AED3-121DBEFE1E19}">
      <dsp:nvSpPr>
        <dsp:cNvPr id="0" name=""/>
        <dsp:cNvSpPr/>
      </dsp:nvSpPr>
      <dsp:spPr>
        <a:xfrm>
          <a:off x="4114800" y="21272"/>
          <a:ext cx="4114800" cy="2262981"/>
        </a:xfrm>
        <a:prstGeom prst="round1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000" b="1" kern="1200"/>
            <a:t>Precio</a:t>
          </a:r>
          <a:endParaRPr lang="es-MX" sz="4000" b="1" kern="1200" dirty="0"/>
        </a:p>
      </dsp:txBody>
      <dsp:txXfrm>
        <a:off x="4114800" y="21272"/>
        <a:ext cx="4114800" cy="1697236"/>
      </dsp:txXfrm>
    </dsp:sp>
    <dsp:sp modelId="{901BB244-B92D-40EC-B9FD-037C652B6EFE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000" b="1" kern="1200" baseline="0"/>
            <a:t>Plaza</a:t>
          </a:r>
          <a:r>
            <a:rPr lang="es-ES_tradnl" sz="4000" kern="1200" baseline="0"/>
            <a:t> </a:t>
          </a:r>
          <a:r>
            <a:rPr lang="es-ES_tradnl" sz="3000" i="1" kern="1200" baseline="0"/>
            <a:t>(Distribución)</a:t>
          </a:r>
          <a:endParaRPr lang="es-ES_tradnl" sz="3000" i="1" kern="1200" baseline="0" dirty="0"/>
        </a:p>
      </dsp:txBody>
      <dsp:txXfrm rot="10800000">
        <a:off x="0" y="2828726"/>
        <a:ext cx="4114800" cy="1697236"/>
      </dsp:txXfrm>
    </dsp:sp>
    <dsp:sp modelId="{1BB58F56-86B7-4974-B822-61AD12953CF1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4000" b="1" kern="1200"/>
            <a:t>Promoción </a:t>
          </a:r>
          <a:endParaRPr lang="es-MX" sz="4000" b="1" kern="1200" dirty="0"/>
        </a:p>
      </dsp:txBody>
      <dsp:txXfrm rot="-5400000">
        <a:off x="4114799" y="2828726"/>
        <a:ext cx="4114800" cy="1697236"/>
      </dsp:txXfrm>
    </dsp:sp>
    <dsp:sp modelId="{49E4A821-AF77-4023-8E6A-40AED043A66A}">
      <dsp:nvSpPr>
        <dsp:cNvPr id="0" name=""/>
        <dsp:cNvSpPr/>
      </dsp:nvSpPr>
      <dsp:spPr>
        <a:xfrm>
          <a:off x="1738540" y="1468759"/>
          <a:ext cx="4752519" cy="1588443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300" kern="1200" dirty="0">
              <a:solidFill>
                <a:schemeClr val="bg1"/>
              </a:solidFill>
            </a:rPr>
            <a:t>Sector Hortofrutícola  orientado al Consumidor</a:t>
          </a:r>
          <a:endParaRPr lang="es-MX" sz="3300" kern="1200" dirty="0">
            <a:solidFill>
              <a:schemeClr val="bg1"/>
            </a:solidFill>
          </a:endParaRPr>
        </a:p>
      </dsp:txBody>
      <dsp:txXfrm>
        <a:off x="1816081" y="1546300"/>
        <a:ext cx="4597437" cy="14333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1E71C-0927-409B-AB57-7ADFF744B1C7}">
      <dsp:nvSpPr>
        <dsp:cNvPr id="0" name=""/>
        <dsp:cNvSpPr/>
      </dsp:nvSpPr>
      <dsp:spPr>
        <a:xfrm rot="16200000">
          <a:off x="664207" y="-769848"/>
          <a:ext cx="2624837" cy="4018225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000" b="1" kern="1200" dirty="0"/>
            <a:t>P</a:t>
          </a:r>
          <a:r>
            <a:rPr lang="es-ES_tradnl" sz="4000" b="1" kern="1200" dirty="0"/>
            <a:t>roducto</a:t>
          </a:r>
          <a:endParaRPr lang="es-MX" sz="6000" b="1" kern="1200" dirty="0"/>
        </a:p>
      </dsp:txBody>
      <dsp:txXfrm rot="5400000">
        <a:off x="-32486" y="-73154"/>
        <a:ext cx="4018225" cy="1968628"/>
      </dsp:txXfrm>
    </dsp:sp>
    <dsp:sp modelId="{2308A5FD-E19C-4983-AAE1-9E6426A81B8D}">
      <dsp:nvSpPr>
        <dsp:cNvPr id="0" name=""/>
        <dsp:cNvSpPr/>
      </dsp:nvSpPr>
      <dsp:spPr>
        <a:xfrm>
          <a:off x="3854209" y="-75690"/>
          <a:ext cx="4437894" cy="2629910"/>
        </a:xfrm>
        <a:prstGeom prst="round1Rect">
          <a:avLst/>
        </a:prstGeom>
        <a:solidFill>
          <a:srgbClr val="5298D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056" tIns="448056" rIns="448056" bIns="448056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300" kern="1200" dirty="0"/>
        </a:p>
      </dsp:txBody>
      <dsp:txXfrm>
        <a:off x="3854209" y="-75690"/>
        <a:ext cx="4437894" cy="1972432"/>
      </dsp:txXfrm>
    </dsp:sp>
    <dsp:sp modelId="{A4ED4BE5-C321-465A-8483-9C9D620412A0}">
      <dsp:nvSpPr>
        <dsp:cNvPr id="0" name=""/>
        <dsp:cNvSpPr/>
      </dsp:nvSpPr>
      <dsp:spPr>
        <a:xfrm rot="10800000">
          <a:off x="-35099" y="2402839"/>
          <a:ext cx="4114800" cy="2327148"/>
        </a:xfrm>
        <a:prstGeom prst="round1Rect">
          <a:avLst/>
        </a:prstGeom>
        <a:solidFill>
          <a:srgbClr val="5298D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3832" tIns="433832" rIns="433832" bIns="433832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100" kern="1200" dirty="0"/>
        </a:p>
      </dsp:txBody>
      <dsp:txXfrm rot="10800000">
        <a:off x="-35099" y="2984626"/>
        <a:ext cx="4114800" cy="1745361"/>
      </dsp:txXfrm>
    </dsp:sp>
    <dsp:sp modelId="{948A1881-ACB3-4345-BA6A-1AD3701496EC}">
      <dsp:nvSpPr>
        <dsp:cNvPr id="0" name=""/>
        <dsp:cNvSpPr/>
      </dsp:nvSpPr>
      <dsp:spPr>
        <a:xfrm rot="5400000">
          <a:off x="4927852" y="1364234"/>
          <a:ext cx="2327148" cy="4404358"/>
        </a:xfrm>
        <a:prstGeom prst="round1Rect">
          <a:avLst/>
        </a:prstGeom>
        <a:solidFill>
          <a:srgbClr val="5298D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3832" tIns="433832" rIns="433832" bIns="433832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100" kern="1200" dirty="0"/>
        </a:p>
      </dsp:txBody>
      <dsp:txXfrm rot="-5400000">
        <a:off x="3889247" y="2984625"/>
        <a:ext cx="4404358" cy="1745361"/>
      </dsp:txXfrm>
    </dsp:sp>
    <dsp:sp modelId="{BE0534EE-847F-411F-BD04-EE2BA8A72824}">
      <dsp:nvSpPr>
        <dsp:cNvPr id="0" name=""/>
        <dsp:cNvSpPr/>
      </dsp:nvSpPr>
      <dsp:spPr>
        <a:xfrm>
          <a:off x="3045026" y="1548589"/>
          <a:ext cx="5184573" cy="310570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Normas de Calidad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Mejoramiento del Empaque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Productos Convenientes y Funcionales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Generar Valor Agregado </a:t>
          </a:r>
          <a:endParaRPr lang="es-MX" sz="2800" kern="1200" dirty="0"/>
        </a:p>
      </dsp:txBody>
      <dsp:txXfrm>
        <a:off x="3196634" y="1700197"/>
        <a:ext cx="4881357" cy="280249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1E71C-0927-409B-AB57-7ADFF744B1C7}">
      <dsp:nvSpPr>
        <dsp:cNvPr id="0" name=""/>
        <dsp:cNvSpPr/>
      </dsp:nvSpPr>
      <dsp:spPr>
        <a:xfrm rot="16200000">
          <a:off x="534507" y="-859915"/>
          <a:ext cx="2783467" cy="4161667"/>
        </a:xfrm>
        <a:prstGeom prst="round1Rect">
          <a:avLst/>
        </a:prstGeom>
        <a:solidFill>
          <a:srgbClr val="59D0B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0" kern="1200" dirty="0"/>
        </a:p>
      </dsp:txBody>
      <dsp:txXfrm rot="5400000">
        <a:off x="-154593" y="-170816"/>
        <a:ext cx="4161667" cy="2087600"/>
      </dsp:txXfrm>
    </dsp:sp>
    <dsp:sp modelId="{2308A5FD-E19C-4983-AAE1-9E6426A81B8D}">
      <dsp:nvSpPr>
        <dsp:cNvPr id="0" name=""/>
        <dsp:cNvSpPr/>
      </dsp:nvSpPr>
      <dsp:spPr>
        <a:xfrm>
          <a:off x="3697888" y="-164716"/>
          <a:ext cx="4686304" cy="2828477"/>
        </a:xfrm>
        <a:prstGeom prst="round1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000" b="1" kern="1200" dirty="0"/>
            <a:t>P</a:t>
          </a:r>
          <a:r>
            <a:rPr lang="es-ES_tradnl" sz="4000" b="1" kern="1200" dirty="0"/>
            <a:t>recio</a:t>
          </a:r>
          <a:endParaRPr lang="es-MX" sz="4000" b="1" kern="1200" dirty="0"/>
        </a:p>
      </dsp:txBody>
      <dsp:txXfrm>
        <a:off x="3697888" y="-164716"/>
        <a:ext cx="4686304" cy="2121358"/>
      </dsp:txXfrm>
    </dsp:sp>
    <dsp:sp modelId="{A4ED4BE5-C321-465A-8483-9C9D620412A0}">
      <dsp:nvSpPr>
        <dsp:cNvPr id="0" name=""/>
        <dsp:cNvSpPr/>
      </dsp:nvSpPr>
      <dsp:spPr>
        <a:xfrm rot="10800000">
          <a:off x="-153440" y="2248515"/>
          <a:ext cx="4159363" cy="2470768"/>
        </a:xfrm>
        <a:prstGeom prst="round1Rect">
          <a:avLst/>
        </a:prstGeom>
        <a:solidFill>
          <a:srgbClr val="59D0B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056" tIns="448056" rIns="448056" bIns="448056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300" kern="1200" dirty="0"/>
        </a:p>
      </dsp:txBody>
      <dsp:txXfrm rot="10800000">
        <a:off x="-153440" y="2866207"/>
        <a:ext cx="4159363" cy="1853076"/>
      </dsp:txXfrm>
    </dsp:sp>
    <dsp:sp modelId="{948A1881-ACB3-4345-BA6A-1AD3701496EC}">
      <dsp:nvSpPr>
        <dsp:cNvPr id="0" name=""/>
        <dsp:cNvSpPr/>
      </dsp:nvSpPr>
      <dsp:spPr>
        <a:xfrm rot="5400000">
          <a:off x="4823941" y="1143421"/>
          <a:ext cx="2434198" cy="4680955"/>
        </a:xfrm>
        <a:prstGeom prst="round1Rect">
          <a:avLst/>
        </a:prstGeom>
        <a:solidFill>
          <a:srgbClr val="59D0B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056" tIns="448056" rIns="448056" bIns="448056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300" kern="1200" dirty="0"/>
        </a:p>
      </dsp:txBody>
      <dsp:txXfrm rot="-5400000">
        <a:off x="3700563" y="2875349"/>
        <a:ext cx="4680955" cy="1825649"/>
      </dsp:txXfrm>
    </dsp:sp>
    <dsp:sp modelId="{BE0534EE-847F-411F-BD04-EE2BA8A72824}">
      <dsp:nvSpPr>
        <dsp:cNvPr id="0" name=""/>
        <dsp:cNvSpPr/>
      </dsp:nvSpPr>
      <dsp:spPr>
        <a:xfrm>
          <a:off x="0" y="1599520"/>
          <a:ext cx="5463828" cy="2926442"/>
        </a:xfrm>
        <a:prstGeom prst="roundRect">
          <a:avLst/>
        </a:prstGeom>
        <a:solidFill>
          <a:srgbClr val="8FAAD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Sistemas de costos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Precios basados en el mercado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/>
            <a:t>Eliminar criterios subjetivos en la fijación de precios </a:t>
          </a:r>
          <a:endParaRPr lang="es-MX" sz="2800" kern="1200" dirty="0"/>
        </a:p>
      </dsp:txBody>
      <dsp:txXfrm>
        <a:off x="142857" y="1742377"/>
        <a:ext cx="5178114" cy="26407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1E71C-0927-409B-AB57-7ADFF744B1C7}">
      <dsp:nvSpPr>
        <dsp:cNvPr id="0" name=""/>
        <dsp:cNvSpPr/>
      </dsp:nvSpPr>
      <dsp:spPr>
        <a:xfrm rot="16200000">
          <a:off x="1065874" y="-1230691"/>
          <a:ext cx="2261648" cy="4530869"/>
        </a:xfrm>
        <a:prstGeom prst="round1Rect">
          <a:avLst/>
        </a:prstGeom>
        <a:solidFill>
          <a:srgbClr val="56C56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0" kern="1200" dirty="0"/>
        </a:p>
      </dsp:txBody>
      <dsp:txXfrm rot="5400000">
        <a:off x="-68736" y="-96081"/>
        <a:ext cx="4530869" cy="1696236"/>
      </dsp:txXfrm>
    </dsp:sp>
    <dsp:sp modelId="{2308A5FD-E19C-4983-AAE1-9E6426A81B8D}">
      <dsp:nvSpPr>
        <dsp:cNvPr id="0" name=""/>
        <dsp:cNvSpPr/>
      </dsp:nvSpPr>
      <dsp:spPr>
        <a:xfrm>
          <a:off x="4331521" y="-94372"/>
          <a:ext cx="4228177" cy="2258232"/>
        </a:xfrm>
        <a:prstGeom prst="round1Rect">
          <a:avLst/>
        </a:prstGeom>
        <a:solidFill>
          <a:srgbClr val="56C56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/>
        </a:p>
      </dsp:txBody>
      <dsp:txXfrm>
        <a:off x="4331521" y="-94372"/>
        <a:ext cx="4228177" cy="1693674"/>
      </dsp:txXfrm>
    </dsp:sp>
    <dsp:sp modelId="{A4ED4BE5-C321-465A-8483-9C9D620412A0}">
      <dsp:nvSpPr>
        <dsp:cNvPr id="0" name=""/>
        <dsp:cNvSpPr/>
      </dsp:nvSpPr>
      <dsp:spPr>
        <a:xfrm rot="10800000">
          <a:off x="-72242" y="1976968"/>
          <a:ext cx="4537880" cy="2638845"/>
        </a:xfrm>
        <a:prstGeom prst="round1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000" b="1" kern="1200" dirty="0"/>
            <a:t>P</a:t>
          </a:r>
          <a:r>
            <a:rPr lang="es-ES_tradnl" sz="4000" b="1" kern="1200" dirty="0"/>
            <a:t>laza</a:t>
          </a:r>
          <a:r>
            <a:rPr lang="es-ES_tradnl" sz="4000" kern="1200" dirty="0"/>
            <a:t> (Distribución)</a:t>
          </a:r>
          <a:endParaRPr lang="es-MX" sz="4000" kern="1200" dirty="0"/>
        </a:p>
      </dsp:txBody>
      <dsp:txXfrm rot="10800000">
        <a:off x="-72242" y="2636680"/>
        <a:ext cx="4537880" cy="1979134"/>
      </dsp:txXfrm>
    </dsp:sp>
    <dsp:sp modelId="{948A1881-ACB3-4345-BA6A-1AD3701496EC}">
      <dsp:nvSpPr>
        <dsp:cNvPr id="0" name=""/>
        <dsp:cNvSpPr/>
      </dsp:nvSpPr>
      <dsp:spPr>
        <a:xfrm rot="5400000">
          <a:off x="5122625" y="1171935"/>
          <a:ext cx="2645969" cy="4248912"/>
        </a:xfrm>
        <a:prstGeom prst="round1Rect">
          <a:avLst/>
        </a:prstGeom>
        <a:solidFill>
          <a:srgbClr val="56C56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 dirty="0"/>
        </a:p>
      </dsp:txBody>
      <dsp:txXfrm rot="-5400000">
        <a:off x="4321154" y="2634898"/>
        <a:ext cx="4248912" cy="1984477"/>
      </dsp:txXfrm>
    </dsp:sp>
    <dsp:sp modelId="{BE0534EE-847F-411F-BD04-EE2BA8A72824}">
      <dsp:nvSpPr>
        <dsp:cNvPr id="0" name=""/>
        <dsp:cNvSpPr/>
      </dsp:nvSpPr>
      <dsp:spPr>
        <a:xfrm>
          <a:off x="3013205" y="46640"/>
          <a:ext cx="5353552" cy="3169236"/>
        </a:xfrm>
        <a:prstGeom prst="roundRect">
          <a:avLst/>
        </a:prstGeom>
        <a:solidFill>
          <a:srgbClr val="8FAAD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Eliminar la idea de vender directo como algo bueno </a:t>
          </a:r>
          <a:r>
            <a:rPr lang="es-ES_tradnl" sz="2000" i="1" kern="1200" dirty="0"/>
            <a:t>per se 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Desarrollar estrategias de distribución acorde a las condiciones de cada agricultor, empresa o industria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Trabajar con los eslabones de la cadena para que en conjunto se lleven los productos al consumidor en tiempo, forma y costo  </a:t>
          </a:r>
          <a:endParaRPr lang="es-MX" sz="2000" kern="1200" dirty="0"/>
        </a:p>
      </dsp:txBody>
      <dsp:txXfrm>
        <a:off x="3167914" y="201349"/>
        <a:ext cx="5044134" cy="28598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1E71C-0927-409B-AB57-7ADFF744B1C7}">
      <dsp:nvSpPr>
        <dsp:cNvPr id="0" name=""/>
        <dsp:cNvSpPr/>
      </dsp:nvSpPr>
      <dsp:spPr>
        <a:xfrm rot="16200000">
          <a:off x="783033" y="-1020547"/>
          <a:ext cx="2262981" cy="4114800"/>
        </a:xfrm>
        <a:prstGeom prst="round1Rect">
          <a:avLst/>
        </a:prstGeom>
        <a:solidFill>
          <a:srgbClr val="77B5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000" kern="1200" dirty="0"/>
        </a:p>
      </dsp:txBody>
      <dsp:txXfrm rot="5400000">
        <a:off x="-142877" y="-94637"/>
        <a:ext cx="4114800" cy="1697236"/>
      </dsp:txXfrm>
    </dsp:sp>
    <dsp:sp modelId="{2308A5FD-E19C-4983-AAE1-9E6426A81B8D}">
      <dsp:nvSpPr>
        <dsp:cNvPr id="0" name=""/>
        <dsp:cNvSpPr/>
      </dsp:nvSpPr>
      <dsp:spPr>
        <a:xfrm>
          <a:off x="3690883" y="-94637"/>
          <a:ext cx="4676881" cy="2262981"/>
        </a:xfrm>
        <a:prstGeom prst="round1Rect">
          <a:avLst/>
        </a:prstGeom>
        <a:solidFill>
          <a:srgbClr val="77B5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 dirty="0"/>
        </a:p>
      </dsp:txBody>
      <dsp:txXfrm>
        <a:off x="3690883" y="-94637"/>
        <a:ext cx="4676881" cy="1697236"/>
      </dsp:txXfrm>
    </dsp:sp>
    <dsp:sp modelId="{A4ED4BE5-C321-465A-8483-9C9D620412A0}">
      <dsp:nvSpPr>
        <dsp:cNvPr id="0" name=""/>
        <dsp:cNvSpPr/>
      </dsp:nvSpPr>
      <dsp:spPr>
        <a:xfrm rot="10800000">
          <a:off x="-142876" y="1979441"/>
          <a:ext cx="4114800" cy="2640786"/>
        </a:xfrm>
        <a:prstGeom prst="round1Rect">
          <a:avLst/>
        </a:prstGeom>
        <a:solidFill>
          <a:srgbClr val="77B5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 dirty="0"/>
        </a:p>
      </dsp:txBody>
      <dsp:txXfrm rot="10800000">
        <a:off x="-142876" y="2639637"/>
        <a:ext cx="4114800" cy="1980589"/>
      </dsp:txXfrm>
    </dsp:sp>
    <dsp:sp modelId="{948A1881-ACB3-4345-BA6A-1AD3701496EC}">
      <dsp:nvSpPr>
        <dsp:cNvPr id="0" name=""/>
        <dsp:cNvSpPr/>
      </dsp:nvSpPr>
      <dsp:spPr>
        <a:xfrm rot="5400000">
          <a:off x="4708557" y="956682"/>
          <a:ext cx="2641533" cy="4686304"/>
        </a:xfrm>
        <a:prstGeom prst="round1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000" b="1" kern="1200" dirty="0"/>
            <a:t>P</a:t>
          </a:r>
          <a:r>
            <a:rPr lang="es-ES_tradnl" sz="4000" b="1" kern="1200" dirty="0"/>
            <a:t>romoción</a:t>
          </a:r>
          <a:endParaRPr lang="es-MX" sz="4000" b="1" kern="1200" dirty="0"/>
        </a:p>
      </dsp:txBody>
      <dsp:txXfrm rot="-5400000">
        <a:off x="3686171" y="2639450"/>
        <a:ext cx="4686304" cy="1981149"/>
      </dsp:txXfrm>
    </dsp:sp>
    <dsp:sp modelId="{BE0534EE-847F-411F-BD04-EE2BA8A72824}">
      <dsp:nvSpPr>
        <dsp:cNvPr id="0" name=""/>
        <dsp:cNvSpPr/>
      </dsp:nvSpPr>
      <dsp:spPr>
        <a:xfrm>
          <a:off x="9188" y="48218"/>
          <a:ext cx="5184573" cy="3020073"/>
        </a:xfrm>
        <a:prstGeom prst="roundRect">
          <a:avLst/>
        </a:prstGeom>
        <a:solidFill>
          <a:srgbClr val="8FAAD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500" kern="1200" dirty="0"/>
            <a:t>Mostrar a los consumidores el valor que los productos hortofrutícolas tienen en la alimentación de las familias mexicanas, así como su sabor, versatilidad, atractivo, </a:t>
          </a:r>
          <a:r>
            <a:rPr lang="es-ES_tradnl" sz="2500" b="1" kern="1200" dirty="0"/>
            <a:t>… </a:t>
          </a:r>
          <a:r>
            <a:rPr lang="es-ES_tradnl" sz="2500" b="1" i="1" kern="1200" dirty="0"/>
            <a:t>fortalecer la demanda</a:t>
          </a:r>
          <a:r>
            <a:rPr lang="es-ES_tradnl" sz="2500" i="1" kern="1200" dirty="0"/>
            <a:t>… </a:t>
          </a:r>
        </a:p>
      </dsp:txBody>
      <dsp:txXfrm>
        <a:off x="156616" y="195646"/>
        <a:ext cx="4889717" cy="27252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F7809-01D8-468A-B25E-750297EF6E6E}">
      <dsp:nvSpPr>
        <dsp:cNvPr id="0" name=""/>
        <dsp:cNvSpPr/>
      </dsp:nvSpPr>
      <dsp:spPr>
        <a:xfrm>
          <a:off x="3347" y="1156190"/>
          <a:ext cx="1744259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 err="1"/>
            <a:t>Awareness</a:t>
          </a:r>
          <a:endParaRPr lang="es-MX" sz="1500" b="1" kern="1200" dirty="0"/>
        </a:p>
      </dsp:txBody>
      <dsp:txXfrm>
        <a:off x="352199" y="1156190"/>
        <a:ext cx="1046556" cy="697703"/>
      </dsp:txXfrm>
    </dsp:sp>
    <dsp:sp modelId="{689EE7AD-7F49-4CC9-9DDA-5FED194F5EEC}">
      <dsp:nvSpPr>
        <dsp:cNvPr id="0" name=""/>
        <dsp:cNvSpPr/>
      </dsp:nvSpPr>
      <dsp:spPr>
        <a:xfrm>
          <a:off x="1573180" y="1127403"/>
          <a:ext cx="1904364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 err="1"/>
            <a:t>Consideration</a:t>
          </a:r>
          <a:endParaRPr lang="es-MX" sz="1500" b="1" kern="1200" dirty="0"/>
        </a:p>
      </dsp:txBody>
      <dsp:txXfrm>
        <a:off x="1922032" y="1127403"/>
        <a:ext cx="1206661" cy="697703"/>
      </dsp:txXfrm>
    </dsp:sp>
    <dsp:sp modelId="{5118248D-9CB8-4DAB-9C8C-D5EF71A4D92F}">
      <dsp:nvSpPr>
        <dsp:cNvPr id="0" name=""/>
        <dsp:cNvSpPr/>
      </dsp:nvSpPr>
      <dsp:spPr>
        <a:xfrm>
          <a:off x="3303119" y="1127403"/>
          <a:ext cx="1744259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Preference</a:t>
          </a:r>
          <a:endParaRPr lang="es-MX" sz="1600" b="1" kern="1200" dirty="0"/>
        </a:p>
      </dsp:txBody>
      <dsp:txXfrm>
        <a:off x="3651971" y="1127403"/>
        <a:ext cx="1046556" cy="697703"/>
      </dsp:txXfrm>
    </dsp:sp>
    <dsp:sp modelId="{ED23E7BC-1646-4EF2-B040-058A77415B36}">
      <dsp:nvSpPr>
        <dsp:cNvPr id="0" name=""/>
        <dsp:cNvSpPr/>
      </dsp:nvSpPr>
      <dsp:spPr>
        <a:xfrm>
          <a:off x="4872952" y="1127403"/>
          <a:ext cx="1744259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Action</a:t>
          </a:r>
          <a:r>
            <a:rPr lang="es-MX" sz="1600" b="1" kern="1200" dirty="0"/>
            <a:t> </a:t>
          </a:r>
        </a:p>
      </dsp:txBody>
      <dsp:txXfrm>
        <a:off x="5221804" y="1127403"/>
        <a:ext cx="1046556" cy="697703"/>
      </dsp:txXfrm>
    </dsp:sp>
    <dsp:sp modelId="{A6A3CCEA-F109-457B-80B3-FA0B052A0EC2}">
      <dsp:nvSpPr>
        <dsp:cNvPr id="0" name=""/>
        <dsp:cNvSpPr/>
      </dsp:nvSpPr>
      <dsp:spPr>
        <a:xfrm>
          <a:off x="6442786" y="1127403"/>
          <a:ext cx="1744259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Loyalty</a:t>
          </a:r>
          <a:endParaRPr lang="es-MX" sz="1600" b="1" kern="1200" dirty="0"/>
        </a:p>
      </dsp:txBody>
      <dsp:txXfrm>
        <a:off x="6791638" y="1127403"/>
        <a:ext cx="1046556" cy="697703"/>
      </dsp:txXfrm>
    </dsp:sp>
    <dsp:sp modelId="{DFAC72D4-B7C7-4303-B73B-4BB6299910DD}">
      <dsp:nvSpPr>
        <dsp:cNvPr id="0" name=""/>
        <dsp:cNvSpPr/>
      </dsp:nvSpPr>
      <dsp:spPr>
        <a:xfrm>
          <a:off x="8012619" y="1127403"/>
          <a:ext cx="1744259" cy="697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/>
            <a:t>Advocacy</a:t>
          </a:r>
          <a:endParaRPr lang="es-MX" sz="1600" b="1" kern="1200" dirty="0"/>
        </a:p>
      </dsp:txBody>
      <dsp:txXfrm>
        <a:off x="8361471" y="1127403"/>
        <a:ext cx="1046556" cy="69770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4BC5A-5CB0-443F-8C98-3119201E5C68}">
      <dsp:nvSpPr>
        <dsp:cNvPr id="0" name=""/>
        <dsp:cNvSpPr/>
      </dsp:nvSpPr>
      <dsp:spPr>
        <a:xfrm>
          <a:off x="1200834" y="-34724"/>
          <a:ext cx="5384316" cy="5384316"/>
        </a:xfrm>
        <a:prstGeom prst="circularArrow">
          <a:avLst>
            <a:gd name="adj1" fmla="val 5544"/>
            <a:gd name="adj2" fmla="val 330680"/>
            <a:gd name="adj3" fmla="val 14505945"/>
            <a:gd name="adj4" fmla="val 1695585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D917A-C9EB-414F-A88C-5C90C9872985}">
      <dsp:nvSpPr>
        <dsp:cNvPr id="0" name=""/>
        <dsp:cNvSpPr/>
      </dsp:nvSpPr>
      <dsp:spPr>
        <a:xfrm>
          <a:off x="3049004" y="1635"/>
          <a:ext cx="1687977" cy="8439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Producto</a:t>
          </a:r>
        </a:p>
      </dsp:txBody>
      <dsp:txXfrm>
        <a:off x="3090204" y="42835"/>
        <a:ext cx="1605577" cy="761588"/>
      </dsp:txXfrm>
    </dsp:sp>
    <dsp:sp modelId="{CF49E1C2-A0B2-4D65-B7F0-041660E3A8AD}">
      <dsp:nvSpPr>
        <dsp:cNvPr id="0" name=""/>
        <dsp:cNvSpPr/>
      </dsp:nvSpPr>
      <dsp:spPr>
        <a:xfrm>
          <a:off x="4844154" y="866134"/>
          <a:ext cx="1687977" cy="843988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Precio</a:t>
          </a:r>
        </a:p>
      </dsp:txBody>
      <dsp:txXfrm>
        <a:off x="4885354" y="907334"/>
        <a:ext cx="1605577" cy="761588"/>
      </dsp:txXfrm>
    </dsp:sp>
    <dsp:sp modelId="{7291E0BA-9CA7-43E2-8C6B-20D23F4B91A4}">
      <dsp:nvSpPr>
        <dsp:cNvPr id="0" name=""/>
        <dsp:cNvSpPr/>
      </dsp:nvSpPr>
      <dsp:spPr>
        <a:xfrm>
          <a:off x="5287520" y="2808645"/>
          <a:ext cx="1687977" cy="843988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Place </a:t>
          </a:r>
        </a:p>
      </dsp:txBody>
      <dsp:txXfrm>
        <a:off x="5328720" y="2849845"/>
        <a:ext cx="1605577" cy="761588"/>
      </dsp:txXfrm>
    </dsp:sp>
    <dsp:sp modelId="{4CEE64B2-0D38-41FD-B074-8BC1B689532B}">
      <dsp:nvSpPr>
        <dsp:cNvPr id="0" name=""/>
        <dsp:cNvSpPr/>
      </dsp:nvSpPr>
      <dsp:spPr>
        <a:xfrm>
          <a:off x="4045237" y="4366419"/>
          <a:ext cx="1687977" cy="84398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Promoción</a:t>
          </a:r>
        </a:p>
      </dsp:txBody>
      <dsp:txXfrm>
        <a:off x="4086437" y="4407619"/>
        <a:ext cx="1605577" cy="761588"/>
      </dsp:txXfrm>
    </dsp:sp>
    <dsp:sp modelId="{8047D207-9CCA-4A71-86FA-F40523B7D370}">
      <dsp:nvSpPr>
        <dsp:cNvPr id="0" name=""/>
        <dsp:cNvSpPr/>
      </dsp:nvSpPr>
      <dsp:spPr>
        <a:xfrm>
          <a:off x="2052770" y="4366419"/>
          <a:ext cx="1687977" cy="84398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Personalización </a:t>
          </a:r>
        </a:p>
      </dsp:txBody>
      <dsp:txXfrm>
        <a:off x="2093970" y="4407619"/>
        <a:ext cx="1605577" cy="761588"/>
      </dsp:txXfrm>
    </dsp:sp>
    <dsp:sp modelId="{6C4F36ED-522D-465B-9776-7C57F0F3B20C}">
      <dsp:nvSpPr>
        <dsp:cNvPr id="0" name=""/>
        <dsp:cNvSpPr/>
      </dsp:nvSpPr>
      <dsp:spPr>
        <a:xfrm>
          <a:off x="810488" y="2808645"/>
          <a:ext cx="1687977" cy="843988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Planeta </a:t>
          </a:r>
        </a:p>
      </dsp:txBody>
      <dsp:txXfrm>
        <a:off x="851688" y="2849845"/>
        <a:ext cx="1605577" cy="761588"/>
      </dsp:txXfrm>
    </dsp:sp>
    <dsp:sp modelId="{434B4813-C494-46AC-B094-F9AB71AA8467}">
      <dsp:nvSpPr>
        <dsp:cNvPr id="0" name=""/>
        <dsp:cNvSpPr/>
      </dsp:nvSpPr>
      <dsp:spPr>
        <a:xfrm>
          <a:off x="1253853" y="866134"/>
          <a:ext cx="1687977" cy="84398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Propósito</a:t>
          </a:r>
        </a:p>
      </dsp:txBody>
      <dsp:txXfrm>
        <a:off x="1295053" y="907334"/>
        <a:ext cx="1605577" cy="761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32D2D-C8E3-49A2-84D2-D351CC6AD2AD}">
      <dsp:nvSpPr>
        <dsp:cNvPr id="0" name=""/>
        <dsp:cNvSpPr/>
      </dsp:nvSpPr>
      <dsp:spPr>
        <a:xfrm>
          <a:off x="2701928" y="271833"/>
          <a:ext cx="3885561" cy="3885561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Finanzas </a:t>
          </a:r>
        </a:p>
      </dsp:txBody>
      <dsp:txXfrm>
        <a:off x="4764514" y="1077162"/>
        <a:ext cx="1433957" cy="1063903"/>
      </dsp:txXfrm>
    </dsp:sp>
    <dsp:sp modelId="{3B4AAB5C-7BD0-42E5-BCFE-6E77870F7655}">
      <dsp:nvSpPr>
        <dsp:cNvPr id="0" name=""/>
        <dsp:cNvSpPr/>
      </dsp:nvSpPr>
      <dsp:spPr>
        <a:xfrm>
          <a:off x="2702161" y="417275"/>
          <a:ext cx="3885561" cy="3885561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Producción</a:t>
          </a:r>
        </a:p>
      </dsp:txBody>
      <dsp:txXfrm>
        <a:off x="4764747" y="2433604"/>
        <a:ext cx="1433957" cy="1063903"/>
      </dsp:txXfrm>
    </dsp:sp>
    <dsp:sp modelId="{C5EE8A85-C3C7-4D93-99F1-399CEBDE7BC4}">
      <dsp:nvSpPr>
        <dsp:cNvPr id="0" name=""/>
        <dsp:cNvSpPr/>
      </dsp:nvSpPr>
      <dsp:spPr>
        <a:xfrm>
          <a:off x="2571718" y="417275"/>
          <a:ext cx="3885561" cy="3885561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Recursos Humanos </a:t>
          </a:r>
        </a:p>
      </dsp:txBody>
      <dsp:txXfrm>
        <a:off x="2960736" y="2433604"/>
        <a:ext cx="1433957" cy="1063903"/>
      </dsp:txXfrm>
    </dsp:sp>
    <dsp:sp modelId="{1D9D989C-3026-4405-94F6-28BE29390E94}">
      <dsp:nvSpPr>
        <dsp:cNvPr id="0" name=""/>
        <dsp:cNvSpPr/>
      </dsp:nvSpPr>
      <dsp:spPr>
        <a:xfrm>
          <a:off x="2571718" y="286831"/>
          <a:ext cx="3885561" cy="388556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Marketing </a:t>
          </a:r>
        </a:p>
      </dsp:txBody>
      <dsp:txXfrm>
        <a:off x="2960736" y="1092160"/>
        <a:ext cx="1433957" cy="1063903"/>
      </dsp:txXfrm>
    </dsp:sp>
    <dsp:sp modelId="{EEF43B23-319C-4DCD-8271-D94D107A073A}">
      <dsp:nvSpPr>
        <dsp:cNvPr id="0" name=""/>
        <dsp:cNvSpPr/>
      </dsp:nvSpPr>
      <dsp:spPr>
        <a:xfrm>
          <a:off x="2461394" y="31298"/>
          <a:ext cx="4366631" cy="436663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BE29-1961-4B3D-9D4A-DE30775AD8A7}">
      <dsp:nvSpPr>
        <dsp:cNvPr id="0" name=""/>
        <dsp:cNvSpPr/>
      </dsp:nvSpPr>
      <dsp:spPr>
        <a:xfrm>
          <a:off x="2461627" y="176740"/>
          <a:ext cx="4366631" cy="436663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413B2A-8246-413D-9FAC-CEF34135F25A}">
      <dsp:nvSpPr>
        <dsp:cNvPr id="0" name=""/>
        <dsp:cNvSpPr/>
      </dsp:nvSpPr>
      <dsp:spPr>
        <a:xfrm>
          <a:off x="2331183" y="176740"/>
          <a:ext cx="4366631" cy="436663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8A439-630E-4FF7-BAA4-CABE4D9D5ABE}">
      <dsp:nvSpPr>
        <dsp:cNvPr id="0" name=""/>
        <dsp:cNvSpPr/>
      </dsp:nvSpPr>
      <dsp:spPr>
        <a:xfrm>
          <a:off x="2331183" y="46296"/>
          <a:ext cx="4366631" cy="436663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32D2D-C8E3-49A2-84D2-D351CC6AD2AD}">
      <dsp:nvSpPr>
        <dsp:cNvPr id="0" name=""/>
        <dsp:cNvSpPr/>
      </dsp:nvSpPr>
      <dsp:spPr>
        <a:xfrm>
          <a:off x="2791308" y="269377"/>
          <a:ext cx="3869243" cy="3869243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Finanzas </a:t>
          </a:r>
        </a:p>
      </dsp:txBody>
      <dsp:txXfrm>
        <a:off x="4845231" y="1071324"/>
        <a:ext cx="1427935" cy="1059435"/>
      </dsp:txXfrm>
    </dsp:sp>
    <dsp:sp modelId="{3B4AAB5C-7BD0-42E5-BCFE-6E77870F7655}">
      <dsp:nvSpPr>
        <dsp:cNvPr id="0" name=""/>
        <dsp:cNvSpPr/>
      </dsp:nvSpPr>
      <dsp:spPr>
        <a:xfrm>
          <a:off x="2791308" y="415447"/>
          <a:ext cx="3869243" cy="3869243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Producción</a:t>
          </a:r>
        </a:p>
      </dsp:txBody>
      <dsp:txXfrm>
        <a:off x="4845231" y="2423308"/>
        <a:ext cx="1427935" cy="1059435"/>
      </dsp:txXfrm>
    </dsp:sp>
    <dsp:sp modelId="{C5EE8A85-C3C7-4D93-99F1-399CEBDE7BC4}">
      <dsp:nvSpPr>
        <dsp:cNvPr id="0" name=""/>
        <dsp:cNvSpPr/>
      </dsp:nvSpPr>
      <dsp:spPr>
        <a:xfrm>
          <a:off x="2661412" y="415447"/>
          <a:ext cx="3869243" cy="3869243"/>
        </a:xfrm>
        <a:prstGeom prst="pie">
          <a:avLst>
            <a:gd name="adj1" fmla="val 5400000"/>
            <a:gd name="adj2" fmla="val 1080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b="0" kern="120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Recursos Humanos </a:t>
          </a:r>
        </a:p>
      </dsp:txBody>
      <dsp:txXfrm>
        <a:off x="3048797" y="2423308"/>
        <a:ext cx="1427935" cy="1059435"/>
      </dsp:txXfrm>
    </dsp:sp>
    <dsp:sp modelId="{1D9D989C-3026-4405-94F6-28BE29390E94}">
      <dsp:nvSpPr>
        <dsp:cNvPr id="0" name=""/>
        <dsp:cNvSpPr/>
      </dsp:nvSpPr>
      <dsp:spPr>
        <a:xfrm>
          <a:off x="2661412" y="285551"/>
          <a:ext cx="3869243" cy="3869243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Marketing </a:t>
          </a:r>
        </a:p>
      </dsp:txBody>
      <dsp:txXfrm>
        <a:off x="3048797" y="1087498"/>
        <a:ext cx="1427935" cy="1059435"/>
      </dsp:txXfrm>
    </dsp:sp>
    <dsp:sp modelId="{EEF43B23-319C-4DCD-8271-D94D107A073A}">
      <dsp:nvSpPr>
        <dsp:cNvPr id="0" name=""/>
        <dsp:cNvSpPr/>
      </dsp:nvSpPr>
      <dsp:spPr>
        <a:xfrm>
          <a:off x="2551783" y="29853"/>
          <a:ext cx="4348292" cy="434829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BE29-1961-4B3D-9D4A-DE30775AD8A7}">
      <dsp:nvSpPr>
        <dsp:cNvPr id="0" name=""/>
        <dsp:cNvSpPr/>
      </dsp:nvSpPr>
      <dsp:spPr>
        <a:xfrm>
          <a:off x="2551783" y="175922"/>
          <a:ext cx="4348292" cy="434829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413B2A-8246-413D-9FAC-CEF34135F25A}">
      <dsp:nvSpPr>
        <dsp:cNvPr id="0" name=""/>
        <dsp:cNvSpPr/>
      </dsp:nvSpPr>
      <dsp:spPr>
        <a:xfrm>
          <a:off x="2421887" y="175922"/>
          <a:ext cx="4348292" cy="434829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8A439-630E-4FF7-BAA4-CABE4D9D5ABE}">
      <dsp:nvSpPr>
        <dsp:cNvPr id="0" name=""/>
        <dsp:cNvSpPr/>
      </dsp:nvSpPr>
      <dsp:spPr>
        <a:xfrm>
          <a:off x="2421887" y="46026"/>
          <a:ext cx="4348292" cy="434829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32D2D-C8E3-49A2-84D2-D351CC6AD2AD}">
      <dsp:nvSpPr>
        <dsp:cNvPr id="0" name=""/>
        <dsp:cNvSpPr/>
      </dsp:nvSpPr>
      <dsp:spPr>
        <a:xfrm>
          <a:off x="3466383" y="285096"/>
          <a:ext cx="3938749" cy="3938749"/>
        </a:xfrm>
        <a:prstGeom prst="pie">
          <a:avLst>
            <a:gd name="adj1" fmla="val 16200000"/>
            <a:gd name="adj2" fmla="val 0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Finanzas </a:t>
          </a:r>
        </a:p>
      </dsp:txBody>
      <dsp:txXfrm>
        <a:off x="5557202" y="1101448"/>
        <a:ext cx="1453585" cy="1078467"/>
      </dsp:txXfrm>
    </dsp:sp>
    <dsp:sp modelId="{3B4AAB5C-7BD0-42E5-BCFE-6E77870F7655}">
      <dsp:nvSpPr>
        <dsp:cNvPr id="0" name=""/>
        <dsp:cNvSpPr/>
      </dsp:nvSpPr>
      <dsp:spPr>
        <a:xfrm>
          <a:off x="3447792" y="423233"/>
          <a:ext cx="3938749" cy="3938749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Producción</a:t>
          </a:r>
        </a:p>
      </dsp:txBody>
      <dsp:txXfrm>
        <a:off x="5538611" y="2467163"/>
        <a:ext cx="1453585" cy="1078467"/>
      </dsp:txXfrm>
    </dsp:sp>
    <dsp:sp modelId="{C5EE8A85-C3C7-4D93-99F1-399CEBDE7BC4}">
      <dsp:nvSpPr>
        <dsp:cNvPr id="0" name=""/>
        <dsp:cNvSpPr/>
      </dsp:nvSpPr>
      <dsp:spPr>
        <a:xfrm>
          <a:off x="3315562" y="423233"/>
          <a:ext cx="3938749" cy="3938749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Recursos Humanos </a:t>
          </a:r>
        </a:p>
      </dsp:txBody>
      <dsp:txXfrm>
        <a:off x="3709906" y="2467163"/>
        <a:ext cx="1453585" cy="1078467"/>
      </dsp:txXfrm>
    </dsp:sp>
    <dsp:sp modelId="{1D9D989C-3026-4405-94F6-28BE29390E94}">
      <dsp:nvSpPr>
        <dsp:cNvPr id="0" name=""/>
        <dsp:cNvSpPr/>
      </dsp:nvSpPr>
      <dsp:spPr>
        <a:xfrm>
          <a:off x="3315562" y="291004"/>
          <a:ext cx="3938749" cy="3938749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Marketing </a:t>
          </a:r>
        </a:p>
      </dsp:txBody>
      <dsp:txXfrm>
        <a:off x="3709906" y="1107356"/>
        <a:ext cx="1453585" cy="1078467"/>
      </dsp:txXfrm>
    </dsp:sp>
    <dsp:sp modelId="{EEF43B23-319C-4DCD-8271-D94D107A073A}">
      <dsp:nvSpPr>
        <dsp:cNvPr id="0" name=""/>
        <dsp:cNvSpPr/>
      </dsp:nvSpPr>
      <dsp:spPr>
        <a:xfrm>
          <a:off x="3222555" y="41268"/>
          <a:ext cx="4426403" cy="442640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BE29-1961-4B3D-9D4A-DE30775AD8A7}">
      <dsp:nvSpPr>
        <dsp:cNvPr id="0" name=""/>
        <dsp:cNvSpPr/>
      </dsp:nvSpPr>
      <dsp:spPr>
        <a:xfrm>
          <a:off x="3203964" y="179406"/>
          <a:ext cx="4426403" cy="442640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413B2A-8246-413D-9FAC-CEF34135F25A}">
      <dsp:nvSpPr>
        <dsp:cNvPr id="0" name=""/>
        <dsp:cNvSpPr/>
      </dsp:nvSpPr>
      <dsp:spPr>
        <a:xfrm>
          <a:off x="3071735" y="179406"/>
          <a:ext cx="4426403" cy="442640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8A439-630E-4FF7-BAA4-CABE4D9D5ABE}">
      <dsp:nvSpPr>
        <dsp:cNvPr id="0" name=""/>
        <dsp:cNvSpPr/>
      </dsp:nvSpPr>
      <dsp:spPr>
        <a:xfrm>
          <a:off x="3071735" y="47176"/>
          <a:ext cx="4426403" cy="442640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32D2D-C8E3-49A2-84D2-D351CC6AD2AD}">
      <dsp:nvSpPr>
        <dsp:cNvPr id="0" name=""/>
        <dsp:cNvSpPr/>
      </dsp:nvSpPr>
      <dsp:spPr>
        <a:xfrm>
          <a:off x="2416756" y="279000"/>
          <a:ext cx="3981647" cy="3981647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Finanzas </a:t>
          </a:r>
        </a:p>
      </dsp:txBody>
      <dsp:txXfrm>
        <a:off x="4530346" y="1104244"/>
        <a:ext cx="1469417" cy="1090212"/>
      </dsp:txXfrm>
    </dsp:sp>
    <dsp:sp modelId="{3B4AAB5C-7BD0-42E5-BCFE-6E77870F7655}">
      <dsp:nvSpPr>
        <dsp:cNvPr id="0" name=""/>
        <dsp:cNvSpPr/>
      </dsp:nvSpPr>
      <dsp:spPr>
        <a:xfrm>
          <a:off x="2379169" y="428039"/>
          <a:ext cx="3981647" cy="3981647"/>
        </a:xfrm>
        <a:prstGeom prst="pie">
          <a:avLst>
            <a:gd name="adj1" fmla="val 0"/>
            <a:gd name="adj2" fmla="val 5400000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Producción</a:t>
          </a:r>
        </a:p>
      </dsp:txBody>
      <dsp:txXfrm>
        <a:off x="4492760" y="2494229"/>
        <a:ext cx="1469417" cy="1090212"/>
      </dsp:txXfrm>
    </dsp:sp>
    <dsp:sp modelId="{C5EE8A85-C3C7-4D93-99F1-399CEBDE7BC4}">
      <dsp:nvSpPr>
        <dsp:cNvPr id="0" name=""/>
        <dsp:cNvSpPr/>
      </dsp:nvSpPr>
      <dsp:spPr>
        <a:xfrm>
          <a:off x="2245499" y="428039"/>
          <a:ext cx="3981647" cy="3981647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Recursos Humanos </a:t>
          </a:r>
        </a:p>
      </dsp:txBody>
      <dsp:txXfrm>
        <a:off x="2644138" y="2494229"/>
        <a:ext cx="1469417" cy="1090212"/>
      </dsp:txXfrm>
    </dsp:sp>
    <dsp:sp modelId="{1D9D989C-3026-4405-94F6-28BE29390E94}">
      <dsp:nvSpPr>
        <dsp:cNvPr id="0" name=""/>
        <dsp:cNvSpPr/>
      </dsp:nvSpPr>
      <dsp:spPr>
        <a:xfrm>
          <a:off x="2245499" y="294369"/>
          <a:ext cx="3981647" cy="3981647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Marketing </a:t>
          </a:r>
        </a:p>
      </dsp:txBody>
      <dsp:txXfrm>
        <a:off x="2644138" y="1119613"/>
        <a:ext cx="1469417" cy="1090212"/>
      </dsp:txXfrm>
    </dsp:sp>
    <dsp:sp modelId="{EEF43B23-319C-4DCD-8271-D94D107A073A}">
      <dsp:nvSpPr>
        <dsp:cNvPr id="0" name=""/>
        <dsp:cNvSpPr/>
      </dsp:nvSpPr>
      <dsp:spPr>
        <a:xfrm>
          <a:off x="2170273" y="32517"/>
          <a:ext cx="4474612" cy="447461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BE29-1961-4B3D-9D4A-DE30775AD8A7}">
      <dsp:nvSpPr>
        <dsp:cNvPr id="0" name=""/>
        <dsp:cNvSpPr/>
      </dsp:nvSpPr>
      <dsp:spPr>
        <a:xfrm>
          <a:off x="2132686" y="181556"/>
          <a:ext cx="4474612" cy="447461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413B2A-8246-413D-9FAC-CEF34135F25A}">
      <dsp:nvSpPr>
        <dsp:cNvPr id="0" name=""/>
        <dsp:cNvSpPr/>
      </dsp:nvSpPr>
      <dsp:spPr>
        <a:xfrm>
          <a:off x="1999016" y="181556"/>
          <a:ext cx="4474612" cy="447461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8A439-630E-4FF7-BAA4-CABE4D9D5ABE}">
      <dsp:nvSpPr>
        <dsp:cNvPr id="0" name=""/>
        <dsp:cNvSpPr/>
      </dsp:nvSpPr>
      <dsp:spPr>
        <a:xfrm>
          <a:off x="1999016" y="47886"/>
          <a:ext cx="4474612" cy="447461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8B013-743B-44AF-8ADC-6FB030563C37}">
      <dsp:nvSpPr>
        <dsp:cNvPr id="0" name=""/>
        <dsp:cNvSpPr/>
      </dsp:nvSpPr>
      <dsp:spPr>
        <a:xfrm rot="16200000">
          <a:off x="590236" y="-590236"/>
          <a:ext cx="2565410" cy="3745882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400" kern="1200" dirty="0"/>
        </a:p>
      </dsp:txBody>
      <dsp:txXfrm rot="5400000">
        <a:off x="0" y="0"/>
        <a:ext cx="3745882" cy="1924057"/>
      </dsp:txXfrm>
    </dsp:sp>
    <dsp:sp modelId="{305A6835-A55A-4DD3-881A-5E6716FEB9E0}">
      <dsp:nvSpPr>
        <dsp:cNvPr id="0" name=""/>
        <dsp:cNvSpPr/>
      </dsp:nvSpPr>
      <dsp:spPr>
        <a:xfrm>
          <a:off x="3745882" y="0"/>
          <a:ext cx="3745882" cy="2565410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49A0CB-1249-446E-9190-8B5001BAF45D}">
      <dsp:nvSpPr>
        <dsp:cNvPr id="0" name=""/>
        <dsp:cNvSpPr/>
      </dsp:nvSpPr>
      <dsp:spPr>
        <a:xfrm rot="10800000">
          <a:off x="0" y="2565410"/>
          <a:ext cx="3745882" cy="2565410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6E4967-513F-4E5E-9F44-E838BA88AA6B}">
      <dsp:nvSpPr>
        <dsp:cNvPr id="0" name=""/>
        <dsp:cNvSpPr/>
      </dsp:nvSpPr>
      <dsp:spPr>
        <a:xfrm rot="5400000">
          <a:off x="4336117" y="1975174"/>
          <a:ext cx="2565410" cy="3745882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3DF56A-13BD-46D9-B032-FA0406029BB1}">
      <dsp:nvSpPr>
        <dsp:cNvPr id="0" name=""/>
        <dsp:cNvSpPr/>
      </dsp:nvSpPr>
      <dsp:spPr>
        <a:xfrm>
          <a:off x="1658792" y="1911531"/>
          <a:ext cx="4174178" cy="1307756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5400" kern="1200" dirty="0">
              <a:solidFill>
                <a:schemeClr val="bg1"/>
              </a:solidFill>
            </a:rPr>
            <a:t>Producción</a:t>
          </a:r>
        </a:p>
      </dsp:txBody>
      <dsp:txXfrm>
        <a:off x="1722631" y="1975370"/>
        <a:ext cx="4046500" cy="11800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32D2D-C8E3-49A2-84D2-D351CC6AD2AD}">
      <dsp:nvSpPr>
        <dsp:cNvPr id="0" name=""/>
        <dsp:cNvSpPr/>
      </dsp:nvSpPr>
      <dsp:spPr>
        <a:xfrm>
          <a:off x="3435279" y="196729"/>
          <a:ext cx="3854258" cy="3854258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Finanzas </a:t>
          </a:r>
        </a:p>
      </dsp:txBody>
      <dsp:txXfrm>
        <a:off x="5481248" y="995570"/>
        <a:ext cx="1422404" cy="1055332"/>
      </dsp:txXfrm>
    </dsp:sp>
    <dsp:sp modelId="{3B4AAB5C-7BD0-42E5-BCFE-6E77870F7655}">
      <dsp:nvSpPr>
        <dsp:cNvPr id="0" name=""/>
        <dsp:cNvSpPr/>
      </dsp:nvSpPr>
      <dsp:spPr>
        <a:xfrm>
          <a:off x="3435279" y="413768"/>
          <a:ext cx="3854258" cy="3854258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Producción</a:t>
          </a:r>
        </a:p>
      </dsp:txBody>
      <dsp:txXfrm>
        <a:off x="5481248" y="2413853"/>
        <a:ext cx="1422404" cy="1055332"/>
      </dsp:txXfrm>
    </dsp:sp>
    <dsp:sp modelId="{C5EE8A85-C3C7-4D93-99F1-399CEBDE7BC4}">
      <dsp:nvSpPr>
        <dsp:cNvPr id="0" name=""/>
        <dsp:cNvSpPr/>
      </dsp:nvSpPr>
      <dsp:spPr>
        <a:xfrm>
          <a:off x="3305886" y="413768"/>
          <a:ext cx="3854258" cy="3854258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/>
            <a:t>Recursos Humanos </a:t>
          </a:r>
        </a:p>
      </dsp:txBody>
      <dsp:txXfrm>
        <a:off x="3691770" y="2413853"/>
        <a:ext cx="1422404" cy="1055332"/>
      </dsp:txXfrm>
    </dsp:sp>
    <dsp:sp modelId="{1D9D989C-3026-4405-94F6-28BE29390E94}">
      <dsp:nvSpPr>
        <dsp:cNvPr id="0" name=""/>
        <dsp:cNvSpPr/>
      </dsp:nvSpPr>
      <dsp:spPr>
        <a:xfrm>
          <a:off x="3305886" y="284375"/>
          <a:ext cx="3854258" cy="3854258"/>
        </a:xfrm>
        <a:prstGeom prst="pie">
          <a:avLst>
            <a:gd name="adj1" fmla="val 10800000"/>
            <a:gd name="adj2" fmla="val 16200000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b="0" kern="120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Marketing</a:t>
          </a:r>
          <a:r>
            <a:rPr lang="es-MX" sz="2300" kern="1200" dirty="0">
              <a:solidFill>
                <a:schemeClr val="accent1">
                  <a:lumMod val="50000"/>
                </a:schemeClr>
              </a:solidFill>
            </a:rPr>
            <a:t> </a:t>
          </a:r>
        </a:p>
      </dsp:txBody>
      <dsp:txXfrm>
        <a:off x="3691770" y="1083216"/>
        <a:ext cx="1422404" cy="1055332"/>
      </dsp:txXfrm>
    </dsp:sp>
    <dsp:sp modelId="{EEF43B23-319C-4DCD-8271-D94D107A073A}">
      <dsp:nvSpPr>
        <dsp:cNvPr id="0" name=""/>
        <dsp:cNvSpPr/>
      </dsp:nvSpPr>
      <dsp:spPr>
        <a:xfrm>
          <a:off x="3196682" y="-41867"/>
          <a:ext cx="4331452" cy="433145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6FBE29-1961-4B3D-9D4A-DE30775AD8A7}">
      <dsp:nvSpPr>
        <dsp:cNvPr id="0" name=""/>
        <dsp:cNvSpPr/>
      </dsp:nvSpPr>
      <dsp:spPr>
        <a:xfrm>
          <a:off x="3196682" y="175171"/>
          <a:ext cx="4331452" cy="433145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413B2A-8246-413D-9FAC-CEF34135F25A}">
      <dsp:nvSpPr>
        <dsp:cNvPr id="0" name=""/>
        <dsp:cNvSpPr/>
      </dsp:nvSpPr>
      <dsp:spPr>
        <a:xfrm>
          <a:off x="3067289" y="175171"/>
          <a:ext cx="4331452" cy="433145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78A439-630E-4FF7-BAA4-CABE4D9D5ABE}">
      <dsp:nvSpPr>
        <dsp:cNvPr id="0" name=""/>
        <dsp:cNvSpPr/>
      </dsp:nvSpPr>
      <dsp:spPr>
        <a:xfrm>
          <a:off x="3067289" y="45778"/>
          <a:ext cx="4331452" cy="433145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8B013-743B-44AF-8ADC-6FB030563C37}">
      <dsp:nvSpPr>
        <dsp:cNvPr id="0" name=""/>
        <dsp:cNvSpPr/>
      </dsp:nvSpPr>
      <dsp:spPr>
        <a:xfrm rot="16200000">
          <a:off x="777240" y="-777240"/>
          <a:ext cx="2578607" cy="4133088"/>
        </a:xfrm>
        <a:prstGeom prst="round1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400" kern="1200" dirty="0"/>
        </a:p>
      </dsp:txBody>
      <dsp:txXfrm rot="5400000">
        <a:off x="0" y="0"/>
        <a:ext cx="4133088" cy="1933955"/>
      </dsp:txXfrm>
    </dsp:sp>
    <dsp:sp modelId="{305A6835-A55A-4DD3-881A-5E6716FEB9E0}">
      <dsp:nvSpPr>
        <dsp:cNvPr id="0" name=""/>
        <dsp:cNvSpPr/>
      </dsp:nvSpPr>
      <dsp:spPr>
        <a:xfrm>
          <a:off x="4133088" y="0"/>
          <a:ext cx="4133088" cy="2578607"/>
        </a:xfrm>
        <a:prstGeom prst="round1Rect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400" kern="1200" dirty="0"/>
        </a:p>
      </dsp:txBody>
      <dsp:txXfrm>
        <a:off x="4133088" y="0"/>
        <a:ext cx="4133088" cy="1933955"/>
      </dsp:txXfrm>
    </dsp:sp>
    <dsp:sp modelId="{AE49A0CB-1249-446E-9190-8B5001BAF45D}">
      <dsp:nvSpPr>
        <dsp:cNvPr id="0" name=""/>
        <dsp:cNvSpPr/>
      </dsp:nvSpPr>
      <dsp:spPr>
        <a:xfrm rot="10800000">
          <a:off x="0" y="2578607"/>
          <a:ext cx="4133088" cy="2578607"/>
        </a:xfrm>
        <a:prstGeom prst="round1Rect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400" kern="1200" dirty="0"/>
        </a:p>
      </dsp:txBody>
      <dsp:txXfrm rot="10800000">
        <a:off x="0" y="3223259"/>
        <a:ext cx="4133088" cy="1933955"/>
      </dsp:txXfrm>
    </dsp:sp>
    <dsp:sp modelId="{B86E4967-513F-4E5E-9F44-E838BA88AA6B}">
      <dsp:nvSpPr>
        <dsp:cNvPr id="0" name=""/>
        <dsp:cNvSpPr/>
      </dsp:nvSpPr>
      <dsp:spPr>
        <a:xfrm rot="5400000">
          <a:off x="4910328" y="1801367"/>
          <a:ext cx="2578607" cy="4133088"/>
        </a:xfrm>
        <a:prstGeom prst="round1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5168" tIns="455168" rIns="455168" bIns="455168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6400" kern="1200" dirty="0"/>
        </a:p>
      </dsp:txBody>
      <dsp:txXfrm rot="-5400000">
        <a:off x="4133088" y="3223259"/>
        <a:ext cx="4133088" cy="1933955"/>
      </dsp:txXfrm>
    </dsp:sp>
    <dsp:sp modelId="{6D3DF56A-13BD-46D9-B032-FA0406029BB1}">
      <dsp:nvSpPr>
        <dsp:cNvPr id="0" name=""/>
        <dsp:cNvSpPr/>
      </dsp:nvSpPr>
      <dsp:spPr>
        <a:xfrm>
          <a:off x="2075330" y="1810292"/>
          <a:ext cx="4115514" cy="1536630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6400" kern="1200" dirty="0">
              <a:solidFill>
                <a:schemeClr val="bg1"/>
              </a:solidFill>
              <a:latin typeface="+mj-lt"/>
            </a:rPr>
            <a:t>Demanda</a:t>
          </a:r>
        </a:p>
      </dsp:txBody>
      <dsp:txXfrm>
        <a:off x="2150342" y="1885304"/>
        <a:ext cx="3965490" cy="13866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5A8C0-14D9-4AE9-B9B3-334E6C018413}">
      <dsp:nvSpPr>
        <dsp:cNvPr id="0" name=""/>
        <dsp:cNvSpPr/>
      </dsp:nvSpPr>
      <dsp:spPr>
        <a:xfrm>
          <a:off x="4" y="0"/>
          <a:ext cx="9535061" cy="4271484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64AB40-D60E-4172-A4D9-71DDE21A6D83}">
      <dsp:nvSpPr>
        <dsp:cNvPr id="0" name=""/>
        <dsp:cNvSpPr/>
      </dsp:nvSpPr>
      <dsp:spPr>
        <a:xfrm>
          <a:off x="82419" y="1416142"/>
          <a:ext cx="2144435" cy="14564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+mn-lt"/>
            </a:rPr>
            <a:t>Necesidades: </a:t>
          </a:r>
          <a:r>
            <a:rPr lang="es-MX" sz="2400" kern="1200" dirty="0">
              <a:latin typeface="+mn-lt"/>
            </a:rPr>
            <a:t>Carencia percibida</a:t>
          </a:r>
        </a:p>
      </dsp:txBody>
      <dsp:txXfrm>
        <a:off x="153517" y="1487240"/>
        <a:ext cx="2002239" cy="1314260"/>
      </dsp:txXfrm>
    </dsp:sp>
    <dsp:sp modelId="{28387C42-E54C-40CC-AF71-97EE7D5B8EC1}">
      <dsp:nvSpPr>
        <dsp:cNvPr id="0" name=""/>
        <dsp:cNvSpPr/>
      </dsp:nvSpPr>
      <dsp:spPr>
        <a:xfrm>
          <a:off x="2506234" y="1390265"/>
          <a:ext cx="2394890" cy="1525466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+mn-lt"/>
            </a:rPr>
            <a:t>Deseos: F</a:t>
          </a:r>
          <a:r>
            <a:rPr lang="es-MX" sz="2400" kern="1200" dirty="0">
              <a:latin typeface="+mn-lt"/>
            </a:rPr>
            <a:t>orma que adoptan las necesidades </a:t>
          </a:r>
        </a:p>
      </dsp:txBody>
      <dsp:txXfrm>
        <a:off x="2580701" y="1464732"/>
        <a:ext cx="2245956" cy="1376532"/>
      </dsp:txXfrm>
    </dsp:sp>
    <dsp:sp modelId="{DE12F28B-7BC2-4E81-B574-A9525A8E8670}">
      <dsp:nvSpPr>
        <dsp:cNvPr id="0" name=""/>
        <dsp:cNvSpPr/>
      </dsp:nvSpPr>
      <dsp:spPr>
        <a:xfrm>
          <a:off x="5226311" y="1355751"/>
          <a:ext cx="2689625" cy="1542723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+mn-lt"/>
            </a:rPr>
            <a:t>Demanda: </a:t>
          </a:r>
          <a:r>
            <a:rPr lang="es-MX" sz="2400" b="0" kern="1200" dirty="0">
              <a:latin typeface="+mn-lt"/>
            </a:rPr>
            <a:t>D</a:t>
          </a:r>
          <a:r>
            <a:rPr lang="es-MX" sz="2400" kern="1200" dirty="0">
              <a:latin typeface="+mn-lt"/>
            </a:rPr>
            <a:t>eseos respaldados por el poder de compra</a:t>
          </a:r>
        </a:p>
      </dsp:txBody>
      <dsp:txXfrm>
        <a:off x="5301621" y="1431061"/>
        <a:ext cx="2539005" cy="1392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0DC9B-F788-4A54-B9D8-4A659434303E}" type="datetimeFigureOut">
              <a:rPr lang="es-MX" smtClean="0"/>
              <a:t>24/02/2020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0A624-114B-4DA8-839C-02BC957F18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66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17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69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D0E3D30-217A-409E-B379-BE087F38C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46A0C91A-9A9C-4A25-B5DF-C6657361B13E}" type="slidenum">
              <a:rPr lang="en-US" altLang="es-MX" sz="1200" b="0"/>
              <a:pPr/>
              <a:t>33</a:t>
            </a:fld>
            <a:endParaRPr lang="en-US" altLang="es-MX" sz="1200" b="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DA61391-4BB3-49E9-9346-1EB8B85BC2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7049D8F-BFA0-4BC9-B68E-0EF0181B2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altLang="es-MX">
              <a:latin typeface="Arial" panose="020B0604020202020204" pitchFamily="34" charset="0"/>
              <a:ea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413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958FF179-CF65-41A4-91CC-A3065566C7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730F63-FB4D-49DC-9FC3-60C0B07C34F8}" type="slidenum">
              <a:rPr lang="es-MX" altLang="en-US" sz="1200"/>
              <a:pPr eaLnBrk="1" hangingPunct="1"/>
              <a:t>42</a:t>
            </a:fld>
            <a:endParaRPr lang="es-MX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B3FCDBC6-00E2-4B9A-8139-C12B94EA0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6CE72D28-430A-4436-8462-C5DFB15B6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D0E3D30-217A-409E-B379-BE087F38C4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46A0C91A-9A9C-4A25-B5DF-C6657361B13E}" type="slidenum">
              <a:rPr lang="en-US" altLang="es-MX" sz="1200" b="0"/>
              <a:pPr/>
              <a:t>50</a:t>
            </a:fld>
            <a:endParaRPr lang="en-US" altLang="es-MX" sz="1200" b="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6DA61391-4BB3-49E9-9346-1EB8B85BC2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7049D8F-BFA0-4BC9-B68E-0EF0181B2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altLang="es-MX">
              <a:latin typeface="Arial" panose="020B0604020202020204" pitchFamily="34" charset="0"/>
              <a:ea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267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solidFill>
                  <a:schemeClr val="bg1"/>
                </a:solidFill>
              </a:rPr>
              <a:t>Consumidor con necesidades básicas, preocupado por su individualidad, con conciencia social y preocupación por el planeta.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0A624-114B-4DA8-839C-02BC957F1827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855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D1634-11A3-4E40-90B1-3472E2B2C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7DD5E8-A3FE-4C1B-A8CF-16C4BA18B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BDAB4-C6BF-4A5C-B42D-5F9D44E1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2525CA-7A31-48FD-85A0-837735CF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12DDA3-72A3-4603-A217-FF959772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02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909C8-BE71-42F4-8BE2-CAD78552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6C1D9A-056E-4641-A4D8-C975F7790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127400-BA0D-45AD-8FFC-F718CE99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39619-0C6E-478B-89BB-3B8560C3B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D6179F-A430-45C5-A79C-E09E68C5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844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EA6F82-5111-4018-B90F-D2016BC2A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DB8B63-756C-4B8C-A828-018A69F8C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C287A-AD6A-4CB7-AC6D-998CBBC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068064-AFE8-48F1-834C-331DBCC3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AC06-C60B-4E27-9AAB-5EA9984B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268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F501908-669E-4E2B-BCD9-72E106479216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9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CF1E-E3A8-4856-A8A2-DFFC9931606E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9833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9E83-A9A7-4715-B49F-065236A0F4E0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388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F040A-6D40-4903-A017-4CDD736AFBFB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9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82BB-73E1-4774-9980-17798F34E4F4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90110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E7F3-B822-442A-869B-4B6825E3070B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4104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C1E59-9C58-4C38-9DA7-94BBD4322954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223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07EA7-2695-4893-B8CD-A09331B3296B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359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425DF-97EB-47B3-AB62-BAA443B2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A785A5-6C10-4BF0-A422-D55101490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2BCB8F-4AF0-4782-B20A-D43BB1B6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AE90C-6754-4B77-B07C-468E2192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422D8A-8213-424C-B5DF-C4D7BDB9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496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6C44-827E-4C89-94A1-8DF23FDDC9BC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9288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D68E-5A4F-4633-8BFB-C591F261FDAF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206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9619-A28B-48ED-ADC7-3ADE1CB19198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4488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5BDB-2376-49A6-880C-6D0CDA4F4AD5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623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s-MX" alt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s-MX" alt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612BD87-AB79-41F8-82BC-CE4295F6EA33}" type="slidenum">
              <a:rPr lang="es-MX" altLang="en-US"/>
              <a:pPr/>
              <a:t>‹Nº›</a:t>
            </a:fld>
            <a:endParaRPr lang="es-MX" altLang="en-US" dirty="0"/>
          </a:p>
        </p:txBody>
      </p:sp>
    </p:spTree>
    <p:extLst>
      <p:ext uri="{BB962C8B-B14F-4D97-AF65-F5344CB8AC3E}">
        <p14:creationId xmlns:p14="http://schemas.microsoft.com/office/powerpoint/2010/main" val="658828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F501908-669E-4E2B-BCD9-72E106479216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11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MX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00803B-9166-4C87-9D7D-649A881BDC8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27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gráfico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s-MX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F10698-37DC-4418-BB4B-17DD78554B2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6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1EE1E-52FD-47D1-828C-0ED92F40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1262A9-7CAB-41F9-A90D-9A4646D2A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D6851-293C-484C-9ED1-87B44A33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35A8DA-C21B-4B59-A09C-8F51A894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200E0C-3C93-490F-80C2-1D9120D7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21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7F363-83CC-45A4-B1AF-7C52C877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333C8D-4B6C-4830-9416-FE9573E9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778A14-918E-4496-B316-F2D9EB836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D8CA4C-673C-40DF-9085-56355900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8F177A-96CF-498B-B2FF-061EDD5E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6499D3-A5EF-4F02-B71C-A19C2B05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654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62046-6BC9-470B-8EDD-508C45CE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43980A-6B60-4F11-B900-753FA8EFF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1089F6-4174-4599-9504-F5CAD2A09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E01B6-DFEA-4A6F-98D1-580F042E8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9C60C3-7145-462C-8F57-2628E9222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5FE1D1-51EF-4960-80FC-F9E37B66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2E75E3-2CA9-478A-9D69-7877E834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AE9693-2A20-4DCB-B09E-CD3F4AE7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40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7B7C4-984D-4C9E-A7E8-88B8792A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EC1435-0C02-4EE5-9D28-8AE99305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837D41-1DB7-4D71-9959-15BA889D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AB7FFA-192A-427A-A223-77AF66C7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055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49DC1-66EC-4527-92BC-4B5DB5CB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78703C-CCBF-446B-AFB4-097C358F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43BA29-5A73-4125-9899-1CA3F314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49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77DC-B512-4C20-9594-0B1D5B1A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9D865B-75BE-461B-8825-13D030E4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451DFF-F46D-41E6-B85C-DB53EF4E5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B4AC70-8EB5-4D12-946C-D3CD013E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658336-D601-43D8-ACEE-B946990A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7E5AFD-2E81-47C5-99D2-BD734F1E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BF364-E672-4961-B2A0-2F20B70F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8B10559-D209-4095-B56A-55A378B19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C81582-DA61-4D3C-8E4E-1F19111D9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1BCE76-8B84-4B34-AFC0-F6790A16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B9024D-C59B-4B28-8BAD-D3DAC5B7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CE6AF-0A15-4485-B64C-9F61B2FE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76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2F60FF-7FC0-4CFE-A462-1C4CAD6D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7C07F9-1069-4670-BFAC-7A90C9E9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F1BF1-7A5A-48D1-86B8-5DC678E80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72803-8C3F-435D-9ED8-A994227AF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8745A-09E9-434D-B51D-C1CF3369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05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2B5B-EC99-4BA0-9423-30E90D6617E5}" type="datetime1">
              <a:rPr lang="es-MX" smtClean="0"/>
              <a:t>24/02/2020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1E1B0-F4EE-449E-B47F-55FB17EC52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182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en.wikipedia.org/wiki/File:Dan_glickma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huevosanjuan.com.mx/productos/huevo-liquido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hyperlink" Target="http://huevosanjuan.com.mx/productos/huevo-en-polvo" TargetMode="External"/><Relationship Id="rId17" Type="http://schemas.openxmlformats.org/officeDocument/2006/relationships/image" Target="../media/image46.png"/><Relationship Id="rId2" Type="http://schemas.openxmlformats.org/officeDocument/2006/relationships/hyperlink" Target="http://huevosanjuan.com.mx/productos/huevo" TargetMode="External"/><Relationship Id="rId16" Type="http://schemas.openxmlformats.org/officeDocument/2006/relationships/hyperlink" Target="http://huevosanjuan.com.mx/productos/claras-de-huevo-gallina-libr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huevosanjuan.com.mx/productos/claras-de-huevo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hyperlink" Target="http://huevosanjuan.com.mx/productos/yemas-de-huevo" TargetMode="External"/><Relationship Id="rId4" Type="http://schemas.openxmlformats.org/officeDocument/2006/relationships/hyperlink" Target="http://huevosanjuan.com.mx/productos/huevocados" TargetMode="External"/><Relationship Id="rId9" Type="http://schemas.openxmlformats.org/officeDocument/2006/relationships/image" Target="../media/image42.png"/><Relationship Id="rId14" Type="http://schemas.openxmlformats.org/officeDocument/2006/relationships/hyperlink" Target="http://huevosanjuan.com.mx/productos/albumina-de-huevo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hyperlink" Target="https://youtu.be/a2ALCx94EU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7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E987EEB-2CED-4AC0-A21A-E403E80BB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661554"/>
              </p:ext>
            </p:extLst>
          </p:nvPr>
        </p:nvGraphicFramePr>
        <p:xfrm>
          <a:off x="1636777" y="530352"/>
          <a:ext cx="8642316" cy="4740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92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90754200"/>
              </p:ext>
            </p:extLst>
          </p:nvPr>
        </p:nvGraphicFramePr>
        <p:xfrm>
          <a:off x="2594068" y="474452"/>
          <a:ext cx="7491764" cy="5130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72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6" b="9020"/>
          <a:stretch/>
        </p:blipFill>
        <p:spPr bwMode="auto">
          <a:xfrm>
            <a:off x="1537803" y="581681"/>
            <a:ext cx="9116394" cy="46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86" b="5432"/>
          <a:stretch/>
        </p:blipFill>
        <p:spPr bwMode="auto">
          <a:xfrm>
            <a:off x="1700972" y="733245"/>
            <a:ext cx="8790055" cy="474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7" b="8941"/>
          <a:stretch/>
        </p:blipFill>
        <p:spPr bwMode="auto">
          <a:xfrm>
            <a:off x="1634836" y="687373"/>
            <a:ext cx="8922327" cy="459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03512" y="836712"/>
            <a:ext cx="180020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524000" y="766446"/>
            <a:ext cx="82296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F497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F17008B-A044-4F05-8584-C2CC93AFC6F4}"/>
              </a:ext>
            </a:extLst>
          </p:cNvPr>
          <p:cNvGrpSpPr/>
          <p:nvPr/>
        </p:nvGrpSpPr>
        <p:grpSpPr>
          <a:xfrm>
            <a:off x="1967553" y="950281"/>
            <a:ext cx="3006239" cy="2386710"/>
            <a:chOff x="1243598" y="1519619"/>
            <a:chExt cx="2326439" cy="184700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DE821D0-3BFD-45B7-A2B9-6EC09D7B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598" y="1519619"/>
              <a:ext cx="2326439" cy="184700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53DF585-C369-4BEC-BFAA-65C51C522397}"/>
                </a:ext>
              </a:extLst>
            </p:cNvPr>
            <p:cNvSpPr txBox="1"/>
            <p:nvPr/>
          </p:nvSpPr>
          <p:spPr>
            <a:xfrm>
              <a:off x="1615522" y="1877953"/>
              <a:ext cx="1616211" cy="14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Falta de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cumplimiento de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sus compromisos,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nulo interés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en invertir…  </a:t>
              </a:r>
            </a:p>
            <a:p>
              <a:pPr algn="ctr"/>
              <a:endParaRPr lang="es-MX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D6EA130-F8C3-4089-AAB3-6F322B294A61}"/>
              </a:ext>
            </a:extLst>
          </p:cNvPr>
          <p:cNvGrpSpPr/>
          <p:nvPr/>
        </p:nvGrpSpPr>
        <p:grpSpPr>
          <a:xfrm>
            <a:off x="3280918" y="3830349"/>
            <a:ext cx="2326439" cy="1847004"/>
            <a:chOff x="1217980" y="3505850"/>
            <a:chExt cx="2326439" cy="184700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ED82A89-032D-429A-BE9D-02A495B5C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980" y="3505850"/>
              <a:ext cx="2326439" cy="184700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1AE24F1-FCE9-43CD-A80F-61D822AFF879}"/>
                </a:ext>
              </a:extLst>
            </p:cNvPr>
            <p:cNvSpPr txBox="1"/>
            <p:nvPr/>
          </p:nvSpPr>
          <p:spPr>
            <a:xfrm>
              <a:off x="1709168" y="3762667"/>
              <a:ext cx="139371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Malos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resultados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para los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productores </a:t>
              </a:r>
            </a:p>
            <a:p>
              <a:pPr algn="ctr"/>
              <a:endParaRPr lang="es-MX" dirty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2CBAC8E-5E79-433F-AD6E-DD452251680F}"/>
              </a:ext>
            </a:extLst>
          </p:cNvPr>
          <p:cNvGrpSpPr/>
          <p:nvPr/>
        </p:nvGrpSpPr>
        <p:grpSpPr>
          <a:xfrm>
            <a:off x="7100324" y="1096933"/>
            <a:ext cx="2786599" cy="2175297"/>
            <a:chOff x="8977521" y="1332956"/>
            <a:chExt cx="2902950" cy="230470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613EAA9-76F8-41D7-B0DF-E20BAEBD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521" y="1332956"/>
              <a:ext cx="2902950" cy="2304707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077E9FF-8813-4DF1-B1B6-587DCDE83955}"/>
                </a:ext>
              </a:extLst>
            </p:cNvPr>
            <p:cNvSpPr txBox="1"/>
            <p:nvPr/>
          </p:nvSpPr>
          <p:spPr>
            <a:xfrm>
              <a:off x="9528568" y="1778260"/>
              <a:ext cx="1842273" cy="1565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Mercados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cerrados, 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saturados o 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de difícil acceso  </a:t>
              </a:r>
            </a:p>
            <a:p>
              <a:pPr algn="ctr"/>
              <a:endParaRPr lang="es-MX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74280AD-5FEE-42A1-8B76-5D35B254DC10}"/>
              </a:ext>
            </a:extLst>
          </p:cNvPr>
          <p:cNvGrpSpPr/>
          <p:nvPr/>
        </p:nvGrpSpPr>
        <p:grpSpPr>
          <a:xfrm>
            <a:off x="4806531" y="77137"/>
            <a:ext cx="2110257" cy="1675373"/>
            <a:chOff x="3963626" y="42629"/>
            <a:chExt cx="1860379" cy="147699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4E39207-0BD9-4D8D-B3C6-B2320C06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626" y="42629"/>
              <a:ext cx="1860379" cy="147699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FDCDA3A-463D-4CD0-B624-BBE678F7FC1F}"/>
                </a:ext>
              </a:extLst>
            </p:cNvPr>
            <p:cNvSpPr txBox="1"/>
            <p:nvPr/>
          </p:nvSpPr>
          <p:spPr>
            <a:xfrm>
              <a:off x="4346154" y="496224"/>
              <a:ext cx="1090812" cy="569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Producción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OFERTA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12BFDA0-E345-45E9-BC54-1AA3F47040F8}"/>
              </a:ext>
            </a:extLst>
          </p:cNvPr>
          <p:cNvGrpSpPr/>
          <p:nvPr/>
        </p:nvGrpSpPr>
        <p:grpSpPr>
          <a:xfrm>
            <a:off x="6362504" y="3730348"/>
            <a:ext cx="2442388" cy="1939058"/>
            <a:chOff x="8611439" y="3281988"/>
            <a:chExt cx="2586162" cy="205320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153B17-DC7D-49C1-8119-01BB5D677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439" y="3281988"/>
              <a:ext cx="2586162" cy="2053203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99190F3-B091-4238-898A-E846E94F5D92}"/>
                </a:ext>
              </a:extLst>
            </p:cNvPr>
            <p:cNvSpPr txBox="1"/>
            <p:nvPr/>
          </p:nvSpPr>
          <p:spPr>
            <a:xfrm>
              <a:off x="9007995" y="3757161"/>
              <a:ext cx="1753311" cy="1270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Demandas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 insatisfechas o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bajos precios</a:t>
              </a:r>
            </a:p>
            <a:p>
              <a:pPr algn="ctr"/>
              <a:endParaRPr lang="es-MX" dirty="0"/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37C34DD6-BCE6-4B66-A1C6-360E8F228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9" b="100000" l="2763" r="998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90598">
            <a:off x="4527925" y="2038042"/>
            <a:ext cx="2914013" cy="2179219"/>
          </a:xfrm>
          <a:prstGeom prst="rect">
            <a:avLst/>
          </a:prstGeom>
        </p:spPr>
      </p:pic>
      <p:pic>
        <p:nvPicPr>
          <p:cNvPr id="3076" name="Picture 4" descr="Resultado de imagen de flecha vector">
            <a:extLst>
              <a:ext uri="{FF2B5EF4-FFF2-40B4-BE49-F238E27FC236}">
                <a16:creationId xmlns:a16="http://schemas.microsoft.com/office/drawing/2014/main" id="{3B29FCD2-72FF-4697-89D3-6B8B721D4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20732417">
            <a:off x="3688039" y="409969"/>
            <a:ext cx="831977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sultado de imagen de flecha vector">
            <a:extLst>
              <a:ext uri="{FF2B5EF4-FFF2-40B4-BE49-F238E27FC236}">
                <a16:creationId xmlns:a16="http://schemas.microsoft.com/office/drawing/2014/main" id="{A4A497AF-07BD-4909-90E9-47FDE17CD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418435">
            <a:off x="7259246" y="432211"/>
            <a:ext cx="831977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esultado de imagen de flecha vector">
            <a:extLst>
              <a:ext uri="{FF2B5EF4-FFF2-40B4-BE49-F238E27FC236}">
                <a16:creationId xmlns:a16="http://schemas.microsoft.com/office/drawing/2014/main" id="{C7C335DB-FF7C-41B2-B33A-58FC91A0F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6844764">
            <a:off x="8587131" y="3536456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esultado de imagen de flecha vector">
            <a:extLst>
              <a:ext uri="{FF2B5EF4-FFF2-40B4-BE49-F238E27FC236}">
                <a16:creationId xmlns:a16="http://schemas.microsoft.com/office/drawing/2014/main" id="{7D375B24-2364-4096-9D12-9DBB1E8F6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0800000">
            <a:off x="5687263" y="4804498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sultado de imagen de flecha vector">
            <a:extLst>
              <a:ext uri="{FF2B5EF4-FFF2-40B4-BE49-F238E27FC236}">
                <a16:creationId xmlns:a16="http://schemas.microsoft.com/office/drawing/2014/main" id="{1C16AC99-74BC-4CF8-B253-0695F137F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4816227">
            <a:off x="2680861" y="3570811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17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E987EEB-2CED-4AC0-A21A-E403E80BB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09200"/>
              </p:ext>
            </p:extLst>
          </p:nvPr>
        </p:nvGraphicFramePr>
        <p:xfrm>
          <a:off x="722376" y="713232"/>
          <a:ext cx="10631424" cy="4588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682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16"/>
            <a:ext cx="12192000" cy="6885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5958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Diagrama">
            <a:extLst>
              <a:ext uri="{FF2B5EF4-FFF2-40B4-BE49-F238E27FC236}">
                <a16:creationId xmlns:a16="http://schemas.microsoft.com/office/drawing/2014/main" id="{8682BBA0-EC36-4896-9F44-7889EB38E6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1459062"/>
              </p:ext>
            </p:extLst>
          </p:nvPr>
        </p:nvGraphicFramePr>
        <p:xfrm>
          <a:off x="1965960" y="356616"/>
          <a:ext cx="8266176" cy="515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774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20161"/>
              </p:ext>
            </p:extLst>
          </p:nvPr>
        </p:nvGraphicFramePr>
        <p:xfrm>
          <a:off x="1178942" y="905774"/>
          <a:ext cx="9535066" cy="4271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E1B0-F4EE-449E-B47F-55FB17EC5258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81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C574A0-F65D-4654-AE50-17DBCE6FE937}"/>
              </a:ext>
            </a:extLst>
          </p:cNvPr>
          <p:cNvSpPr txBox="1"/>
          <p:nvPr/>
        </p:nvSpPr>
        <p:spPr>
          <a:xfrm>
            <a:off x="5325372" y="2136338"/>
            <a:ext cx="6763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b="1" dirty="0">
                <a:solidFill>
                  <a:srgbClr val="003B77"/>
                </a:solidFill>
                <a:cs typeface="Arial" panose="020B0604020202020204" pitchFamily="34" charset="0"/>
              </a:rPr>
              <a:t>Responsabilidad Social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800" b="1" dirty="0">
                <a:solidFill>
                  <a:srgbClr val="003B77"/>
                </a:solidFill>
                <a:cs typeface="Arial" panose="020B0604020202020204" pitchFamily="34" charset="0"/>
              </a:rPr>
              <a:t>y </a:t>
            </a:r>
            <a:endParaRPr kumimoji="0" lang="es-MX" sz="4800" b="1" i="0" u="none" strike="noStrike" kern="1200" cap="none" spc="0" normalizeH="0" baseline="0" noProof="0" dirty="0">
              <a:ln>
                <a:noFill/>
              </a:ln>
              <a:solidFill>
                <a:srgbClr val="003B77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Marketing Digital</a:t>
            </a:r>
          </a:p>
        </p:txBody>
      </p:sp>
    </p:spTree>
    <p:extLst>
      <p:ext uri="{BB962C8B-B14F-4D97-AF65-F5344CB8AC3E}">
        <p14:creationId xmlns:p14="http://schemas.microsoft.com/office/powerpoint/2010/main" val="305255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20</a:t>
            </a:fld>
            <a:endParaRPr lang="es-MX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623C9A3-0799-4934-820F-B323FEF7CC0A}"/>
              </a:ext>
            </a:extLst>
          </p:cNvPr>
          <p:cNvGrpSpPr/>
          <p:nvPr/>
        </p:nvGrpSpPr>
        <p:grpSpPr>
          <a:xfrm>
            <a:off x="2962672" y="590437"/>
            <a:ext cx="6266655" cy="4329036"/>
            <a:chOff x="2350295" y="297829"/>
            <a:chExt cx="6266655" cy="432903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449D331-9527-42DC-8C5B-FA261B75F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295" y="297829"/>
              <a:ext cx="6266655" cy="432903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65EACEE-D874-4B08-8C3D-D8E97D7890EB}"/>
                </a:ext>
              </a:extLst>
            </p:cNvPr>
            <p:cNvSpPr txBox="1"/>
            <p:nvPr/>
          </p:nvSpPr>
          <p:spPr>
            <a:xfrm>
              <a:off x="2953249" y="1282476"/>
              <a:ext cx="50607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bg1"/>
                  </a:solidFill>
                </a:rPr>
                <a:t>SATISFACER LAS NECESIDADES DE MANERA LUCRATIVA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04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hilip kotler">
            <a:extLst>
              <a:ext uri="{FF2B5EF4-FFF2-40B4-BE49-F238E27FC236}">
                <a16:creationId xmlns:a16="http://schemas.microsoft.com/office/drawing/2014/main" id="{6340DB4E-0A82-4DB6-B812-384D539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364104"/>
            <a:ext cx="5272315" cy="32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096000" y="1855840"/>
            <a:ext cx="55237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“Proceso social y administrativo mediante el cual grupos e individuos obtienen lo que necesitan y desean a través de generar, ofrecer e intercambiar productos de valor con sus semejantes.”</a:t>
            </a:r>
            <a:endParaRPr kumimoji="0" lang="es-ES_tradn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071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636A2BF-DA96-46C3-A43C-3E1F4CDFA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23" y="1029029"/>
            <a:ext cx="1455667" cy="407076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A6AC92A-4842-4D13-BE26-92ADA42E09AF}"/>
              </a:ext>
            </a:extLst>
          </p:cNvPr>
          <p:cNvSpPr txBox="1"/>
          <p:nvPr/>
        </p:nvSpPr>
        <p:spPr>
          <a:xfrm>
            <a:off x="5358458" y="5099790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</a:rPr>
              <a:t>Consumidor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43E1224-64A7-4E22-9568-E0B09E0C7492}"/>
              </a:ext>
            </a:extLst>
          </p:cNvPr>
          <p:cNvCxnSpPr>
            <a:cxnSpLocks/>
          </p:cNvCxnSpPr>
          <p:nvPr/>
        </p:nvCxnSpPr>
        <p:spPr>
          <a:xfrm flipH="1" flipV="1">
            <a:off x="4259991" y="1641373"/>
            <a:ext cx="1199633" cy="535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AAE879A-57DA-4341-8EDE-1003E194BEF1}"/>
              </a:ext>
            </a:extLst>
          </p:cNvPr>
          <p:cNvCxnSpPr>
            <a:cxnSpLocks/>
          </p:cNvCxnSpPr>
          <p:nvPr/>
        </p:nvCxnSpPr>
        <p:spPr>
          <a:xfrm flipH="1">
            <a:off x="4171473" y="3849624"/>
            <a:ext cx="868464" cy="3108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02B182B9-8DF2-46F7-9A94-FA0FE46543BF}"/>
              </a:ext>
            </a:extLst>
          </p:cNvPr>
          <p:cNvCxnSpPr>
            <a:cxnSpLocks/>
          </p:cNvCxnSpPr>
          <p:nvPr/>
        </p:nvCxnSpPr>
        <p:spPr>
          <a:xfrm>
            <a:off x="6667008" y="3638199"/>
            <a:ext cx="1214632" cy="5223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3C02B92-C879-4DB3-8C4B-998DCCA76FDD}"/>
              </a:ext>
            </a:extLst>
          </p:cNvPr>
          <p:cNvCxnSpPr>
            <a:cxnSpLocks/>
          </p:cNvCxnSpPr>
          <p:nvPr/>
        </p:nvCxnSpPr>
        <p:spPr>
          <a:xfrm flipV="1">
            <a:off x="6833542" y="1641373"/>
            <a:ext cx="1162347" cy="535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7" name="Imagen 36">
            <a:extLst>
              <a:ext uri="{FF2B5EF4-FFF2-40B4-BE49-F238E27FC236}">
                <a16:creationId xmlns:a16="http://schemas.microsoft.com/office/drawing/2014/main" id="{FAEDCA36-BF85-4C72-B0F7-2C2378D5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56" y="3683048"/>
            <a:ext cx="2119870" cy="1683005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894208C-2749-4EF2-AB05-C0353B0DFDA2}"/>
              </a:ext>
            </a:extLst>
          </p:cNvPr>
          <p:cNvSpPr txBox="1"/>
          <p:nvPr/>
        </p:nvSpPr>
        <p:spPr>
          <a:xfrm>
            <a:off x="8241019" y="4244335"/>
            <a:ext cx="108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Recursos </a:t>
            </a:r>
          </a:p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Humanos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7D16196-C3EA-4B26-B76D-3A5611F2BD07}"/>
              </a:ext>
            </a:extLst>
          </p:cNvPr>
          <p:cNvSpPr txBox="1"/>
          <p:nvPr/>
        </p:nvSpPr>
        <p:spPr>
          <a:xfrm>
            <a:off x="8429600" y="1319942"/>
            <a:ext cx="125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Producción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D082702D-A6B9-4AFA-88F0-DF042A3AA6E5}"/>
              </a:ext>
            </a:extLst>
          </p:cNvPr>
          <p:cNvGrpSpPr/>
          <p:nvPr/>
        </p:nvGrpSpPr>
        <p:grpSpPr>
          <a:xfrm>
            <a:off x="2209948" y="3572239"/>
            <a:ext cx="2016973" cy="1601313"/>
            <a:chOff x="2209948" y="3572239"/>
            <a:chExt cx="2016973" cy="1601313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227201D2-AE6C-4685-8755-20104814C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948" y="3572239"/>
              <a:ext cx="2016973" cy="1601313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318B1E1-A99B-4B89-8D42-1416F58ED1BB}"/>
                </a:ext>
              </a:extLst>
            </p:cNvPr>
            <p:cNvSpPr txBox="1"/>
            <p:nvPr/>
          </p:nvSpPr>
          <p:spPr>
            <a:xfrm>
              <a:off x="2621948" y="4198169"/>
              <a:ext cx="1169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accent1">
                      <a:lumMod val="50000"/>
                    </a:schemeClr>
                  </a:solidFill>
                </a:rPr>
                <a:t>Marketing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47021F9-9009-4B18-A7B0-D5C0F8F20BD1}"/>
              </a:ext>
            </a:extLst>
          </p:cNvPr>
          <p:cNvGrpSpPr/>
          <p:nvPr/>
        </p:nvGrpSpPr>
        <p:grpSpPr>
          <a:xfrm>
            <a:off x="2319979" y="653292"/>
            <a:ext cx="1981676" cy="1573290"/>
            <a:chOff x="2319979" y="653292"/>
            <a:chExt cx="1981676" cy="1573290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50A5E2EB-38DC-4634-AE0B-1FE3EC98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979" y="653292"/>
              <a:ext cx="1981676" cy="1573290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C9892731-A451-48EA-BB6F-E6FD3546E5F8}"/>
                </a:ext>
              </a:extLst>
            </p:cNvPr>
            <p:cNvSpPr txBox="1"/>
            <p:nvPr/>
          </p:nvSpPr>
          <p:spPr>
            <a:xfrm>
              <a:off x="2742431" y="1241263"/>
              <a:ext cx="10951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</a:rPr>
                <a:t>Finanzas</a:t>
              </a:r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A5E85819-9B8E-4EA7-ADF2-9F828FA61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41" y="653292"/>
            <a:ext cx="1981676" cy="157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1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69" y="810882"/>
            <a:ext cx="5963488" cy="449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13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AE3C78A-916F-4B1A-A339-1DE3BC5AA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59" y="200177"/>
            <a:ext cx="8307481" cy="5738849"/>
          </a:xfrm>
          <a:prstGeom prst="rect">
            <a:avLst/>
          </a:prstGeom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407919" y="1289305"/>
            <a:ext cx="7376160" cy="3392424"/>
          </a:xfrm>
          <a:noFill/>
          <a:ln>
            <a:miter lim="800000"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pPr algn="ctr">
              <a:lnSpc>
                <a:spcPct val="120000"/>
              </a:lnSpc>
              <a:buFontTx/>
              <a:buNone/>
              <a:defRPr/>
            </a:pPr>
            <a:r>
              <a:rPr lang="es-ES_tradnl" dirty="0">
                <a:solidFill>
                  <a:schemeClr val="bg1"/>
                </a:solidFill>
              </a:rPr>
              <a:t>	</a:t>
            </a:r>
          </a:p>
          <a:p>
            <a:pPr algn="ctr">
              <a:lnSpc>
                <a:spcPct val="120000"/>
              </a:lnSpc>
              <a:buFontTx/>
              <a:buNone/>
              <a:defRPr/>
            </a:pPr>
            <a:r>
              <a:rPr lang="es-ES_tradnl" sz="5500" i="1" dirty="0">
                <a:solidFill>
                  <a:schemeClr val="bg1"/>
                </a:solidFill>
              </a:rPr>
              <a:t>Desarrollo de Variedades,  Empaque en Clams, Consolidación, Clubes de Precio e Hipermercados,  Tecnologías de Comunicación,  Cinco por Día, Desarrollo del Empaque,  Marcas Privadas, Pallets y Contenedores Retornables, Tecnología de Maduración,  Orgánicos,  Cadenas  Agroalimentarias, Comercio Global, Trazabilidad, Seguridad en los Alimentos, Participación del Gobierno, Producción en Invernadero, Producción de Orgánicos a Gran Escala, Tiendas Desarrolladas  Para Estilos de Vida, Eficiencias Logísticas, Producción Local, Auditorias por Terceros, Sustentabilidad, Manejo de Categoría,</a:t>
            </a:r>
          </a:p>
          <a:p>
            <a:pPr algn="ctr">
              <a:lnSpc>
                <a:spcPct val="120000"/>
              </a:lnSpc>
              <a:buFontTx/>
              <a:buNone/>
              <a:defRPr/>
            </a:pPr>
            <a:r>
              <a:rPr lang="es-ES_tradnl" sz="5500" i="1" dirty="0">
                <a:solidFill>
                  <a:schemeClr val="bg1"/>
                </a:solidFill>
              </a:rPr>
              <a:t> Redes Sociales </a:t>
            </a:r>
            <a:endParaRPr lang="es-MX" sz="5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84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20EDF107-0D94-4308-9E2E-6B107AEF725F}"/>
              </a:ext>
            </a:extLst>
          </p:cNvPr>
          <p:cNvGrpSpPr/>
          <p:nvPr/>
        </p:nvGrpSpPr>
        <p:grpSpPr>
          <a:xfrm>
            <a:off x="3130354" y="306322"/>
            <a:ext cx="5931292" cy="4938144"/>
            <a:chOff x="3302506" y="388618"/>
            <a:chExt cx="5931292" cy="493814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C89CF24-CF75-469E-AAE2-F1194729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506" y="388618"/>
              <a:ext cx="5931292" cy="4938144"/>
            </a:xfrm>
            <a:prstGeom prst="rect">
              <a:avLst/>
            </a:prstGeom>
          </p:spPr>
        </p:pic>
        <p:sp>
          <p:nvSpPr>
            <p:cNvPr id="5" name="2 Marcador de contenido"/>
            <p:cNvSpPr txBox="1">
              <a:spLocks/>
            </p:cNvSpPr>
            <p:nvPr/>
          </p:nvSpPr>
          <p:spPr bwMode="auto">
            <a:xfrm>
              <a:off x="4772455" y="1551514"/>
              <a:ext cx="3151680" cy="3128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haroni" panose="02010803020104030203" pitchFamily="2" charset="-79"/>
                </a:rPr>
                <a:t>“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haroni" panose="02010803020104030203" pitchFamily="2" charset="-79"/>
                </a:rPr>
                <a:t>We have much more a consumer focus than a production focus today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haroni" panose="02010803020104030203" pitchFamily="2" charset="-79"/>
                </a:rPr>
                <a:t>”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Bryan Silverman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Presidente y CEO de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Produce Marketing Association </a:t>
              </a:r>
            </a:p>
            <a:p>
              <a:pPr marL="45720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877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c/Dan_glickma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99" y="1224108"/>
            <a:ext cx="2692088" cy="383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1 CuadroTexto"/>
          <p:cNvSpPr txBox="1">
            <a:spLocks noChangeArrowheads="1"/>
          </p:cNvSpPr>
          <p:nvPr/>
        </p:nvSpPr>
        <p:spPr bwMode="auto">
          <a:xfrm>
            <a:off x="6202820" y="4798724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 Glickman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Secretary/USDA/1995/2001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9363EB-E2C4-4FE0-9DC8-D6EEA1671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641">
            <a:off x="5733656" y="1006631"/>
            <a:ext cx="4655522" cy="4244741"/>
          </a:xfrm>
          <a:prstGeom prst="rect">
            <a:avLst/>
          </a:prstGeom>
        </p:spPr>
      </p:pic>
      <p:sp>
        <p:nvSpPr>
          <p:cNvPr id="166916" name="2 CuadroTexto"/>
          <p:cNvSpPr txBox="1">
            <a:spLocks noChangeArrowheads="1"/>
          </p:cNvSpPr>
          <p:nvPr/>
        </p:nvSpPr>
        <p:spPr bwMode="auto">
          <a:xfrm>
            <a:off x="6463115" y="1755616"/>
            <a:ext cx="27917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“Hay dos cosas fundamentales que podemos hacer para ayudar a los agricultores norteamericanos: el seguro agrícola y desarrollar la  demanda” </a:t>
            </a:r>
          </a:p>
        </p:txBody>
      </p:sp>
    </p:spTree>
    <p:extLst>
      <p:ext uri="{BB962C8B-B14F-4D97-AF65-F5344CB8AC3E}">
        <p14:creationId xmlns:p14="http://schemas.microsoft.com/office/powerpoint/2010/main" val="2862905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03512" y="836712"/>
            <a:ext cx="180020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524000" y="766446"/>
            <a:ext cx="82296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MX"/>
            </a:defPPr>
            <a:lvl1pPr defTabSz="457200">
              <a:spcBef>
                <a:spcPct val="0"/>
              </a:spcBef>
              <a:buNone/>
              <a:defRPr sz="3600">
                <a:solidFill>
                  <a:srgbClr val="1F497D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F17008B-A044-4F05-8584-C2CC93AFC6F4}"/>
              </a:ext>
            </a:extLst>
          </p:cNvPr>
          <p:cNvGrpSpPr/>
          <p:nvPr/>
        </p:nvGrpSpPr>
        <p:grpSpPr>
          <a:xfrm>
            <a:off x="2438400" y="1279620"/>
            <a:ext cx="2326439" cy="1847004"/>
            <a:chOff x="1243598" y="1519619"/>
            <a:chExt cx="2326439" cy="184700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DE821D0-3BFD-45B7-A2B9-6EC09D7B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598" y="1519619"/>
              <a:ext cx="2326439" cy="1847004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53DF585-C369-4BEC-BFAA-65C51C522397}"/>
                </a:ext>
              </a:extLst>
            </p:cNvPr>
            <p:cNvSpPr txBox="1"/>
            <p:nvPr/>
          </p:nvSpPr>
          <p:spPr>
            <a:xfrm>
              <a:off x="1733527" y="1836753"/>
              <a:ext cx="13154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Promoción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Distribución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Producto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Precio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D6EA130-F8C3-4089-AAB3-6F322B294A61}"/>
              </a:ext>
            </a:extLst>
          </p:cNvPr>
          <p:cNvGrpSpPr/>
          <p:nvPr/>
        </p:nvGrpSpPr>
        <p:grpSpPr>
          <a:xfrm>
            <a:off x="3355535" y="3731376"/>
            <a:ext cx="2326439" cy="1847004"/>
            <a:chOff x="1217980" y="3505850"/>
            <a:chExt cx="2326439" cy="1847004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ED82A89-032D-429A-BE9D-02A495B5C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980" y="3505850"/>
              <a:ext cx="2326439" cy="184700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1AE24F1-FCE9-43CD-A80F-61D822AFF879}"/>
                </a:ext>
              </a:extLst>
            </p:cNvPr>
            <p:cNvSpPr txBox="1"/>
            <p:nvPr/>
          </p:nvSpPr>
          <p:spPr>
            <a:xfrm>
              <a:off x="1703512" y="3967687"/>
              <a:ext cx="12902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Producción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y nuevas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inversiones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2CBAC8E-5E79-433F-AD6E-DD452251680F}"/>
              </a:ext>
            </a:extLst>
          </p:cNvPr>
          <p:cNvGrpSpPr/>
          <p:nvPr/>
        </p:nvGrpSpPr>
        <p:grpSpPr>
          <a:xfrm>
            <a:off x="7296600" y="1124293"/>
            <a:ext cx="2326439" cy="1847004"/>
            <a:chOff x="8977521" y="1332957"/>
            <a:chExt cx="2326439" cy="184700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613EAA9-76F8-41D7-B0DF-E20BAEBD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521" y="1332957"/>
              <a:ext cx="2326439" cy="1847004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077E9FF-8813-4DF1-B1B6-587DCDE83955}"/>
                </a:ext>
              </a:extLst>
            </p:cNvPr>
            <p:cNvSpPr txBox="1"/>
            <p:nvPr/>
          </p:nvSpPr>
          <p:spPr>
            <a:xfrm>
              <a:off x="9434457" y="1636355"/>
              <a:ext cx="14125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Compra y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Consumo de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nuestros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productos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74280AD-5FEE-42A1-8B76-5D35B254DC10}"/>
              </a:ext>
            </a:extLst>
          </p:cNvPr>
          <p:cNvGrpSpPr/>
          <p:nvPr/>
        </p:nvGrpSpPr>
        <p:grpSpPr>
          <a:xfrm>
            <a:off x="4806531" y="77137"/>
            <a:ext cx="2110257" cy="1675373"/>
            <a:chOff x="3963626" y="42629"/>
            <a:chExt cx="1860379" cy="147699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4E39207-0BD9-4D8D-B3C6-B2320C06D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626" y="42629"/>
              <a:ext cx="1860379" cy="1476990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FDCDA3A-463D-4CD0-B624-BBE678F7FC1F}"/>
                </a:ext>
              </a:extLst>
            </p:cNvPr>
            <p:cNvSpPr txBox="1"/>
            <p:nvPr/>
          </p:nvSpPr>
          <p:spPr>
            <a:xfrm>
              <a:off x="4412483" y="596458"/>
              <a:ext cx="962665" cy="32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Demanda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12BFDA0-E345-45E9-BC54-1AA3F47040F8}"/>
              </a:ext>
            </a:extLst>
          </p:cNvPr>
          <p:cNvGrpSpPr/>
          <p:nvPr/>
        </p:nvGrpSpPr>
        <p:grpSpPr>
          <a:xfrm>
            <a:off x="6510027" y="3639322"/>
            <a:ext cx="2586162" cy="2053203"/>
            <a:chOff x="8611439" y="3281988"/>
            <a:chExt cx="2586162" cy="2053203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D153B17-DC7D-49C1-8119-01BB5D677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439" y="3281988"/>
              <a:ext cx="2586162" cy="2053203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99190F3-B091-4238-898A-E846E94F5D92}"/>
                </a:ext>
              </a:extLst>
            </p:cNvPr>
            <p:cNvSpPr txBox="1"/>
            <p:nvPr/>
          </p:nvSpPr>
          <p:spPr>
            <a:xfrm>
              <a:off x="9101736" y="3708426"/>
              <a:ext cx="16055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Recursos a la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Industria y a la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cadena de </a:t>
              </a:r>
            </a:p>
            <a:p>
              <a:pPr algn="ctr"/>
              <a:r>
                <a:rPr lang="es-MX" dirty="0">
                  <a:solidFill>
                    <a:schemeClr val="accent1">
                      <a:lumMod val="50000"/>
                    </a:schemeClr>
                  </a:solidFill>
                </a:rPr>
                <a:t>distribución</a:t>
              </a: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B1696825-1B4B-4DBB-8376-3EF72F73D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9" b="100000" l="2763" r="998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90598">
            <a:off x="4508222" y="1887026"/>
            <a:ext cx="2914013" cy="2179219"/>
          </a:xfrm>
          <a:prstGeom prst="rect">
            <a:avLst/>
          </a:prstGeom>
        </p:spPr>
      </p:pic>
      <p:pic>
        <p:nvPicPr>
          <p:cNvPr id="28" name="Picture 4" descr="Resultado de imagen de flecha vector">
            <a:extLst>
              <a:ext uri="{FF2B5EF4-FFF2-40B4-BE49-F238E27FC236}">
                <a16:creationId xmlns:a16="http://schemas.microsoft.com/office/drawing/2014/main" id="{79201E0B-CC86-49D2-BA1F-5209ECC0B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0800000">
            <a:off x="5798332" y="4792720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sultado de imagen de flecha vector">
            <a:extLst>
              <a:ext uri="{FF2B5EF4-FFF2-40B4-BE49-F238E27FC236}">
                <a16:creationId xmlns:a16="http://schemas.microsoft.com/office/drawing/2014/main" id="{45BD5EC3-51B8-4211-8CD5-10711BA51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6200000">
            <a:off x="3206045" y="3352410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sultado de imagen de flecha vector">
            <a:extLst>
              <a:ext uri="{FF2B5EF4-FFF2-40B4-BE49-F238E27FC236}">
                <a16:creationId xmlns:a16="http://schemas.microsoft.com/office/drawing/2014/main" id="{E8C872A6-6F64-456D-9A4C-730D7E15B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8829273">
            <a:off x="3894330" y="568978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n de flecha vector">
            <a:extLst>
              <a:ext uri="{FF2B5EF4-FFF2-40B4-BE49-F238E27FC236}">
                <a16:creationId xmlns:a16="http://schemas.microsoft.com/office/drawing/2014/main" id="{CDAB044D-C9D6-4F58-BF7E-EFD36E8E5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1885412">
            <a:off x="7328611" y="527563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esultado de imagen de flecha vector">
            <a:extLst>
              <a:ext uri="{FF2B5EF4-FFF2-40B4-BE49-F238E27FC236}">
                <a16:creationId xmlns:a16="http://schemas.microsoft.com/office/drawing/2014/main" id="{00C5916B-83AF-4230-9035-B3960FB8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8" b="22408"/>
          <a:stretch/>
        </p:blipFill>
        <p:spPr bwMode="auto">
          <a:xfrm rot="5400000">
            <a:off x="8651313" y="3176367"/>
            <a:ext cx="595335" cy="43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92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>
            <a:extLst>
              <a:ext uri="{FF2B5EF4-FFF2-40B4-BE49-F238E27FC236}">
                <a16:creationId xmlns:a16="http://schemas.microsoft.com/office/drawing/2014/main" id="{27C9FDCD-B5B0-411D-8551-EE4DE9EF4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079313"/>
              </p:ext>
            </p:extLst>
          </p:nvPr>
        </p:nvGraphicFramePr>
        <p:xfrm>
          <a:off x="1981200" y="7796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310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Título"/>
          <p:cNvSpPr>
            <a:spLocks noGrp="1"/>
          </p:cNvSpPr>
          <p:nvPr>
            <p:ph type="title"/>
          </p:nvPr>
        </p:nvSpPr>
        <p:spPr>
          <a:xfrm>
            <a:off x="1981200" y="-1588"/>
            <a:ext cx="8229600" cy="1143001"/>
          </a:xfrm>
        </p:spPr>
        <p:txBody>
          <a:bodyPr/>
          <a:lstStyle/>
          <a:p>
            <a:pPr algn="r"/>
            <a:r>
              <a:rPr lang="en-US" b="1">
                <a:solidFill>
                  <a:schemeClr val="bg1"/>
                </a:solidFill>
              </a:rPr>
              <a:t> Las 4 P´s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155431"/>
              </p:ext>
            </p:extLst>
          </p:nvPr>
        </p:nvGraphicFramePr>
        <p:xfrm>
          <a:off x="1917192" y="603503"/>
          <a:ext cx="8229600" cy="465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83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C448137-3B24-4A71-8DA0-DA3845CB6A8C}"/>
              </a:ext>
            </a:extLst>
          </p:cNvPr>
          <p:cNvSpPr/>
          <p:nvPr/>
        </p:nvSpPr>
        <p:spPr>
          <a:xfrm>
            <a:off x="534322" y="395660"/>
            <a:ext cx="6591269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En 1999, en el Foro Mundial de Davos, Suiza, se anuncia el “Pacto Mundial de Naciones Unidas” y a partir del 2000 se pone en marcha anunciando a las empresas para que adopten nuevos principios universales en el ámbito de los derechos humanos, las normas laborales y el medio ambiente.  Es así como surge un nuevo enfoque en el desarrollo de la empresa, La Responsabilidad Social Empresarial entendida como la incorporación consiente, clara y sostenida en la gestión estratégica de una organización, de los impactos sociales de su actividad en el entorno. (Expósito, R. 2008). </a:t>
            </a:r>
            <a:endParaRPr lang="es-MX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Resultado de imagen para pacto mundial de las naciones unidas">
            <a:extLst>
              <a:ext uri="{FF2B5EF4-FFF2-40B4-BE49-F238E27FC236}">
                <a16:creationId xmlns:a16="http://schemas.microsoft.com/office/drawing/2014/main" id="{F8CF9730-3F6F-4A11-9361-ACD588BD2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r="21769"/>
          <a:stretch/>
        </p:blipFill>
        <p:spPr bwMode="auto">
          <a:xfrm>
            <a:off x="7619194" y="1745545"/>
            <a:ext cx="3463741" cy="336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57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Título"/>
          <p:cNvSpPr>
            <a:spLocks noGrp="1"/>
          </p:cNvSpPr>
          <p:nvPr>
            <p:ph type="title"/>
          </p:nvPr>
        </p:nvSpPr>
        <p:spPr>
          <a:xfrm>
            <a:off x="1981200" y="-1588"/>
            <a:ext cx="8229600" cy="1143001"/>
          </a:xfrm>
        </p:spPr>
        <p:txBody>
          <a:bodyPr/>
          <a:lstStyle/>
          <a:p>
            <a:pPr algn="r"/>
            <a:r>
              <a:rPr lang="en-US" b="1">
                <a:solidFill>
                  <a:schemeClr val="bg1"/>
                </a:solidFill>
              </a:rPr>
              <a:t> Las 4 P´s </a:t>
            </a:r>
          </a:p>
        </p:txBody>
      </p:sp>
      <p:graphicFrame>
        <p:nvGraphicFramePr>
          <p:cNvPr id="5" name="3 Marcador de contenido">
            <a:extLst>
              <a:ext uri="{FF2B5EF4-FFF2-40B4-BE49-F238E27FC236}">
                <a16:creationId xmlns:a16="http://schemas.microsoft.com/office/drawing/2014/main" id="{A69F88A3-1009-4F64-8CDB-396A870DE4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083206"/>
              </p:ext>
            </p:extLst>
          </p:nvPr>
        </p:nvGraphicFramePr>
        <p:xfrm>
          <a:off x="1981200" y="7223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310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Título"/>
          <p:cNvSpPr>
            <a:spLocks noGrp="1"/>
          </p:cNvSpPr>
          <p:nvPr>
            <p:ph type="title"/>
          </p:nvPr>
        </p:nvSpPr>
        <p:spPr>
          <a:xfrm>
            <a:off x="1981200" y="-1588"/>
            <a:ext cx="8229600" cy="1143001"/>
          </a:xfrm>
        </p:spPr>
        <p:txBody>
          <a:bodyPr/>
          <a:lstStyle/>
          <a:p>
            <a:pPr algn="r"/>
            <a:r>
              <a:rPr lang="en-US" b="1">
                <a:solidFill>
                  <a:schemeClr val="bg1"/>
                </a:solidFill>
              </a:rPr>
              <a:t> Las 4 P´s </a:t>
            </a:r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id="{32B2B425-A070-4DFC-A570-F91956661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021204"/>
              </p:ext>
            </p:extLst>
          </p:nvPr>
        </p:nvGraphicFramePr>
        <p:xfrm>
          <a:off x="1844040" y="569913"/>
          <a:ext cx="8497824" cy="452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7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2 Título"/>
          <p:cNvSpPr>
            <a:spLocks noGrp="1"/>
          </p:cNvSpPr>
          <p:nvPr>
            <p:ph type="title"/>
          </p:nvPr>
        </p:nvSpPr>
        <p:spPr>
          <a:xfrm>
            <a:off x="1981200" y="-1588"/>
            <a:ext cx="8229600" cy="1143001"/>
          </a:xfrm>
        </p:spPr>
        <p:txBody>
          <a:bodyPr/>
          <a:lstStyle/>
          <a:p>
            <a:pPr algn="r"/>
            <a:r>
              <a:rPr lang="en-US" b="1">
                <a:solidFill>
                  <a:schemeClr val="bg1"/>
                </a:solidFill>
              </a:rPr>
              <a:t> Las 4 P´s </a:t>
            </a:r>
          </a:p>
        </p:txBody>
      </p:sp>
      <p:graphicFrame>
        <p:nvGraphicFramePr>
          <p:cNvPr id="6" name="3 Marcador de contenido">
            <a:extLst>
              <a:ext uri="{FF2B5EF4-FFF2-40B4-BE49-F238E27FC236}">
                <a16:creationId xmlns:a16="http://schemas.microsoft.com/office/drawing/2014/main" id="{206863B2-B753-4FCB-AF74-EAAB76400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078291"/>
              </p:ext>
            </p:extLst>
          </p:nvPr>
        </p:nvGraphicFramePr>
        <p:xfrm>
          <a:off x="2109387" y="69526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620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5">
            <a:extLst>
              <a:ext uri="{FF2B5EF4-FFF2-40B4-BE49-F238E27FC236}">
                <a16:creationId xmlns:a16="http://schemas.microsoft.com/office/drawing/2014/main" id="{ADE188AF-730D-4939-A55C-CDF55FD9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32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s-MX">
                <a:solidFill>
                  <a:schemeClr val="bg1"/>
                </a:solidFill>
              </a:rPr>
              <a:t>Niveles de Acercamiento con el consumidor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221E8B4-5028-41FE-A162-CF65E4458701}"/>
              </a:ext>
            </a:extLst>
          </p:cNvPr>
          <p:cNvGrpSpPr/>
          <p:nvPr/>
        </p:nvGrpSpPr>
        <p:grpSpPr>
          <a:xfrm>
            <a:off x="1167122" y="674583"/>
            <a:ext cx="9720605" cy="4427256"/>
            <a:chOff x="654821" y="706655"/>
            <a:chExt cx="9567306" cy="435000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4A49298-D292-4082-87B6-711DD2308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21" y="706655"/>
              <a:ext cx="9239429" cy="3765780"/>
            </a:xfrm>
            <a:prstGeom prst="rect">
              <a:avLst/>
            </a:prstGeom>
          </p:spPr>
        </p:pic>
        <p:sp>
          <p:nvSpPr>
            <p:cNvPr id="40965" name="Text Box 6">
              <a:extLst>
                <a:ext uri="{FF2B5EF4-FFF2-40B4-BE49-F238E27FC236}">
                  <a16:creationId xmlns:a16="http://schemas.microsoft.com/office/drawing/2014/main" id="{7961F750-9AD7-4F94-AED5-941B2513F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1065" y="3822537"/>
              <a:ext cx="1430338" cy="1234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Advertising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Walking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advertising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Sampling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Degustation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Emplayados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Cross - Marketing</a:t>
              </a:r>
            </a:p>
          </p:txBody>
        </p:sp>
        <p:sp>
          <p:nvSpPr>
            <p:cNvPr id="40966" name="Text Box 7">
              <a:extLst>
                <a:ext uri="{FF2B5EF4-FFF2-40B4-BE49-F238E27FC236}">
                  <a16:creationId xmlns:a16="http://schemas.microsoft.com/office/drawing/2014/main" id="{A4CAB33E-1FF1-45ED-BD4A-48C5F90E1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339" y="3368729"/>
              <a:ext cx="1646238" cy="135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Degustation</a:t>
              </a:r>
              <a:r>
                <a:rPr lang="es-ES_tradnl" altLang="ja-JP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-sampling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Ideas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use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the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product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Consumer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truck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Point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sale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promoters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Pull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Promotions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(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WIn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a car, 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money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,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travels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, etc.)</a:t>
              </a:r>
            </a:p>
          </p:txBody>
        </p:sp>
        <p:sp>
          <p:nvSpPr>
            <p:cNvPr id="40967" name="Text Box 8">
              <a:extLst>
                <a:ext uri="{FF2B5EF4-FFF2-40B4-BE49-F238E27FC236}">
                  <a16:creationId xmlns:a16="http://schemas.microsoft.com/office/drawing/2014/main" id="{3D4E4127-AF0A-4B10-A2E9-4DD8FE684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7903" y="2876660"/>
              <a:ext cx="1453174" cy="130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POP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Activities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    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Humanitariam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activities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Coupon-Gift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pizzas, Xbox free, etc.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Contest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skill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(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Write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a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letter,draw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,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send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a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picture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, trivia)</a:t>
              </a:r>
            </a:p>
          </p:txBody>
        </p:sp>
        <p:sp>
          <p:nvSpPr>
            <p:cNvPr id="40968" name="Text Box 9">
              <a:extLst>
                <a:ext uri="{FF2B5EF4-FFF2-40B4-BE49-F238E27FC236}">
                  <a16:creationId xmlns:a16="http://schemas.microsoft.com/office/drawing/2014/main" id="{21033784-7220-45BA-BAEC-DFD16C2EF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752" y="2430042"/>
              <a:ext cx="1600200" cy="1877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Points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Frequent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client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Acummulation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purshasing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Rallies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Humanitariam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activities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Recommend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a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friend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Chain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favors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Frequent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clients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Program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40969" name="Text Box 10">
              <a:extLst>
                <a:ext uri="{FF2B5EF4-FFF2-40B4-BE49-F238E27FC236}">
                  <a16:creationId xmlns:a16="http://schemas.microsoft.com/office/drawing/2014/main" id="{142E9AF9-1FDA-4ABF-B6DB-367D63032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3327" y="1923455"/>
              <a:ext cx="1828800" cy="743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Exclusive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Promotions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VIP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Members</a:t>
              </a:r>
              <a:endParaRPr lang="es-ES_tradnl" altLang="es-MX" sz="1100" dirty="0">
                <a:solidFill>
                  <a:schemeClr val="accent1">
                    <a:lumMod val="75000"/>
                  </a:schemeClr>
                </a:solidFill>
                <a:latin typeface="+mn-lt"/>
              </a:endParaRP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Promociones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of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value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after </a:t>
              </a:r>
              <a:r>
                <a:rPr lang="es-ES_tradnl" altLang="es-MX" sz="1100" dirty="0" err="1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the</a:t>
              </a:r>
              <a:r>
                <a:rPr lang="es-ES_tradnl" altLang="es-MX" sz="110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 sale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95C98C3-CA15-49D3-86F6-9CFEB23CA0D9}"/>
              </a:ext>
            </a:extLst>
          </p:cNvPr>
          <p:cNvGrpSpPr/>
          <p:nvPr/>
        </p:nvGrpSpPr>
        <p:grpSpPr>
          <a:xfrm>
            <a:off x="1676400" y="5233863"/>
            <a:ext cx="8839200" cy="306286"/>
            <a:chOff x="1676400" y="5233863"/>
            <a:chExt cx="8839200" cy="306286"/>
          </a:xfrm>
        </p:grpSpPr>
        <p:sp>
          <p:nvSpPr>
            <p:cNvPr id="40970" name="Rectangle 11">
              <a:extLst>
                <a:ext uri="{FF2B5EF4-FFF2-40B4-BE49-F238E27FC236}">
                  <a16:creationId xmlns:a16="http://schemas.microsoft.com/office/drawing/2014/main" id="{6C9D454E-A7D8-4AE1-9DB1-4426678EA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5233863"/>
              <a:ext cx="2971800" cy="304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endParaRPr lang="es-ES_tradnl" altLang="es-MX"/>
            </a:p>
          </p:txBody>
        </p:sp>
        <p:sp>
          <p:nvSpPr>
            <p:cNvPr id="82956" name="Text Box 12">
              <a:extLst>
                <a:ext uri="{FF2B5EF4-FFF2-40B4-BE49-F238E27FC236}">
                  <a16:creationId xmlns:a16="http://schemas.microsoft.com/office/drawing/2014/main" id="{7ACE818E-9906-439E-871B-E12D5269D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235349"/>
              <a:ext cx="1874838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r>
                <a:rPr lang="en-US" altLang="es-MX" sz="1400" b="0" dirty="0">
                  <a:solidFill>
                    <a:schemeClr val="bg1"/>
                  </a:solidFill>
                  <a:ea typeface="ＭＳ Ｐゴシック" panose="020B0600070205080204" pitchFamily="34" charset="-128"/>
                </a:rPr>
                <a:t>Knowledge-Purchase</a:t>
              </a:r>
            </a:p>
          </p:txBody>
        </p:sp>
        <p:sp>
          <p:nvSpPr>
            <p:cNvPr id="40972" name="Rectangle 13">
              <a:extLst>
                <a:ext uri="{FF2B5EF4-FFF2-40B4-BE49-F238E27FC236}">
                  <a16:creationId xmlns:a16="http://schemas.microsoft.com/office/drawing/2014/main" id="{611E4E2F-C202-4429-9B80-7A640E7C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5233863"/>
              <a:ext cx="2819400" cy="304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endParaRPr lang="es-ES_tradnl" altLang="es-MX"/>
            </a:p>
          </p:txBody>
        </p:sp>
        <p:sp>
          <p:nvSpPr>
            <p:cNvPr id="82958" name="Text Box 14">
              <a:extLst>
                <a:ext uri="{FF2B5EF4-FFF2-40B4-BE49-F238E27FC236}">
                  <a16:creationId xmlns:a16="http://schemas.microsoft.com/office/drawing/2014/main" id="{94E4DD74-2FE7-4DDD-A86B-D8117618E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6414" y="5233863"/>
              <a:ext cx="1143000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r>
                <a:rPr lang="en-US" altLang="es-MX" sz="1400" b="0">
                  <a:solidFill>
                    <a:schemeClr val="bg1"/>
                  </a:solidFill>
                  <a:ea typeface="ＭＳ Ｐゴシック" panose="020B0600070205080204" pitchFamily="34" charset="-128"/>
                </a:rPr>
                <a:t>Repurchase</a:t>
              </a:r>
            </a:p>
          </p:txBody>
        </p:sp>
        <p:sp>
          <p:nvSpPr>
            <p:cNvPr id="40974" name="Rectangle 15">
              <a:extLst>
                <a:ext uri="{FF2B5EF4-FFF2-40B4-BE49-F238E27FC236}">
                  <a16:creationId xmlns:a16="http://schemas.microsoft.com/office/drawing/2014/main" id="{7A984DA2-9449-4B9C-B3FE-3BAED42D4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5233863"/>
              <a:ext cx="3048000" cy="304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endParaRPr lang="es-ES_tradnl" altLang="es-MX"/>
            </a:p>
          </p:txBody>
        </p:sp>
        <p:sp>
          <p:nvSpPr>
            <p:cNvPr id="82960" name="Text Box 16">
              <a:extLst>
                <a:ext uri="{FF2B5EF4-FFF2-40B4-BE49-F238E27FC236}">
                  <a16:creationId xmlns:a16="http://schemas.microsoft.com/office/drawing/2014/main" id="{5A691A4B-59DC-4E1F-B3B4-B821F220D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201" y="5235349"/>
              <a:ext cx="747713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107" charset="-128"/>
                </a:defRPr>
              </a:lvl9pPr>
            </a:lstStyle>
            <a:p>
              <a:r>
                <a:rPr lang="en-US" altLang="es-MX" sz="1400" b="0" dirty="0">
                  <a:solidFill>
                    <a:schemeClr val="bg1"/>
                  </a:solidFill>
                  <a:ea typeface="ＭＳ Ｐゴシック" panose="020B0600070205080204" pitchFamily="34" charset="-128"/>
                </a:rPr>
                <a:t>Loyalty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310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6672263" y="620714"/>
            <a:ext cx="360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s-MX"/>
          </a:p>
        </p:txBody>
      </p:sp>
      <p:pic>
        <p:nvPicPr>
          <p:cNvPr id="40963" name="7 Imagen" descr="Nueva imagenMG,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4"/>
            <a:ext cx="12310420" cy="68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8"/>
          <p:cNvSpPr txBox="1">
            <a:spLocks noChangeArrowheads="1"/>
          </p:cNvSpPr>
          <p:nvPr/>
        </p:nvSpPr>
        <p:spPr bwMode="auto">
          <a:xfrm>
            <a:off x="6672263" y="620714"/>
            <a:ext cx="360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es-MX"/>
          </a:p>
        </p:txBody>
      </p:sp>
      <p:pic>
        <p:nvPicPr>
          <p:cNvPr id="41987" name="5 Imagen" descr="Nueva imag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74"/>
            <a:ext cx="12192000" cy="677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2963348" y="556312"/>
            <a:ext cx="6699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>
                <a:ln>
                  <a:noFill/>
                </a:ln>
                <a:solidFill>
                  <a:srgbClr val="003B77"/>
                </a:solidFill>
                <a:effectLst/>
                <a:uLnTx/>
                <a:uFillTx/>
                <a:ea typeface="+mn-ea"/>
                <a:cs typeface="+mn-cs"/>
              </a:rPr>
              <a:t>Evolución del Marketing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567541" y="1522550"/>
            <a:ext cx="897604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 Marketing centrado en el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uLnTx/>
                <a:uFillTx/>
                <a:latin typeface="Calibri"/>
                <a:ea typeface="+mn-ea"/>
                <a:cs typeface="+mn-cs"/>
              </a:rPr>
              <a:t>producto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(1.0), a un Marketing centrado en el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uLnTx/>
                <a:uFillTx/>
                <a:latin typeface="Calibri"/>
                <a:ea typeface="+mn-ea"/>
                <a:cs typeface="+mn-cs"/>
              </a:rPr>
              <a:t>consumidor</a:t>
            </a: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(2.0), a un Marketing centrado en el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D577B9"/>
                </a:solidFill>
                <a:uLnTx/>
                <a:uFillTx/>
                <a:latin typeface="Calibri"/>
                <a:ea typeface="+mn-ea"/>
                <a:cs typeface="+mn-cs"/>
              </a:rPr>
              <a:t>Ser Humano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(3.0).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59D0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59D0BE"/>
                </a:solidFill>
                <a:uLnTx/>
                <a:uFillTx/>
                <a:latin typeface="Calibri"/>
                <a:ea typeface="+mn-ea"/>
                <a:cs typeface="+mn-cs"/>
              </a:rPr>
              <a:t>Marketing 4.0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59D0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Evolución del </a:t>
            </a:r>
            <a:r>
              <a:rPr kumimoji="0" lang="es-MX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Mkt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3.0, adaptado a los nuevos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uLnTx/>
                <a:uFillTx/>
                <a:latin typeface="Calibri"/>
                <a:ea typeface="+mn-ea"/>
                <a:cs typeface="+mn-cs"/>
              </a:rPr>
              <a:t>recorridos de compra </a:t>
            </a: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una economía digital.</a:t>
            </a: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36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volucion del marketing 1.0 al 4.0"/>
          <p:cNvPicPr>
            <a:picLocks noChangeAspect="1" noChangeArrowheads="1"/>
          </p:cNvPicPr>
          <p:nvPr/>
        </p:nvPicPr>
        <p:blipFill>
          <a:blip r:embed="rId2" cstate="print"/>
          <a:srcRect t="19444" b="12683"/>
          <a:stretch>
            <a:fillRect/>
          </a:stretch>
        </p:blipFill>
        <p:spPr bwMode="auto">
          <a:xfrm>
            <a:off x="1909728" y="55983"/>
            <a:ext cx="8353943" cy="55647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4902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2500604" y="2401305"/>
            <a:ext cx="722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srgbClr val="003B77"/>
                </a:solidFill>
                <a:effectLst/>
                <a:uLnTx/>
                <a:uFillTx/>
                <a:ea typeface="+mn-ea"/>
                <a:cs typeface="+mn-cs"/>
              </a:rPr>
              <a:t>De las 4 P’s a 7 P’s</a:t>
            </a:r>
          </a:p>
        </p:txBody>
      </p:sp>
    </p:spTree>
    <p:extLst>
      <p:ext uri="{BB962C8B-B14F-4D97-AF65-F5344CB8AC3E}">
        <p14:creationId xmlns:p14="http://schemas.microsoft.com/office/powerpoint/2010/main" val="276356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93D51E-2C02-4C27-8332-F40D8EEE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67" y="162232"/>
            <a:ext cx="5420865" cy="5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0E31E7-A8D1-42F9-9C3E-81AFDE15C568}"/>
              </a:ext>
            </a:extLst>
          </p:cNvPr>
          <p:cNvSpPr/>
          <p:nvPr/>
        </p:nvSpPr>
        <p:spPr>
          <a:xfrm>
            <a:off x="556593" y="510693"/>
            <a:ext cx="10379186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La responsabilidad social corporativa (RSC), también llamada responsabilidad social empresarial (RSE) o inversión socialmente responsable, se define como la contribución activa y voluntaria al mejoramiento social, económico y ambiental por parte de las empresas, generalmente con el objetivo de mejorar su situación competitiva, valorativa y su valor añadido.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2118FC-1EAF-4850-A528-F2B1F200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53" y="3454904"/>
            <a:ext cx="3548531" cy="24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1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people"/>
          <p:cNvPicPr>
            <a:picLocks noChangeAspect="1" noChangeArrowheads="1"/>
          </p:cNvPicPr>
          <p:nvPr/>
        </p:nvPicPr>
        <p:blipFill>
          <a:blip r:embed="rId2" cstate="print"/>
          <a:srcRect b="8121"/>
          <a:stretch>
            <a:fillRect/>
          </a:stretch>
        </p:blipFill>
        <p:spPr bwMode="auto">
          <a:xfrm>
            <a:off x="2724437" y="1054420"/>
            <a:ext cx="7219347" cy="4422041"/>
          </a:xfrm>
          <a:prstGeom prst="rect">
            <a:avLst/>
          </a:prstGeom>
          <a:noFill/>
        </p:spPr>
      </p:pic>
      <p:sp>
        <p:nvSpPr>
          <p:cNvPr id="2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646043" y="298980"/>
            <a:ext cx="4790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400" dirty="0">
                <a:solidFill>
                  <a:srgbClr val="003B77"/>
                </a:solidFill>
              </a:rPr>
              <a:t>Personalización</a:t>
            </a:r>
          </a:p>
        </p:txBody>
      </p:sp>
    </p:spTree>
    <p:extLst>
      <p:ext uri="{BB962C8B-B14F-4D97-AF65-F5344CB8AC3E}">
        <p14:creationId xmlns:p14="http://schemas.microsoft.com/office/powerpoint/2010/main" val="2910736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3D6BC3-D3BD-4AFA-92F2-26252DB5A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24" y="1405281"/>
            <a:ext cx="6158940" cy="362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A995C2B-5080-4E19-A6E7-211A8F30330F}"/>
              </a:ext>
            </a:extLst>
          </p:cNvPr>
          <p:cNvSpPr/>
          <p:nvPr/>
        </p:nvSpPr>
        <p:spPr>
          <a:xfrm>
            <a:off x="861390" y="1419084"/>
            <a:ext cx="32202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3200" dirty="0" err="1">
                <a:solidFill>
                  <a:schemeClr val="accent1">
                    <a:lumMod val="75000"/>
                  </a:schemeClr>
                </a:solidFill>
              </a:rPr>
              <a:t>Urwahn</a:t>
            </a:r>
            <a:r>
              <a:rPr lang="es-MX" altLang="es-MX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altLang="es-MX" sz="3200" dirty="0" err="1">
                <a:solidFill>
                  <a:schemeClr val="accent1">
                    <a:lumMod val="75000"/>
                  </a:schemeClr>
                </a:solidFill>
              </a:rPr>
              <a:t>Bikes</a:t>
            </a:r>
            <a:r>
              <a:rPr lang="es-MX" altLang="es-MX" sz="3200" dirty="0">
                <a:solidFill>
                  <a:schemeClr val="accent1">
                    <a:lumMod val="75000"/>
                  </a:schemeClr>
                </a:solidFill>
              </a:rPr>
              <a:t> presenta su bicicleta optimizada con partes impresas en 3D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1600" dirty="0">
                <a:solidFill>
                  <a:schemeClr val="bg1">
                    <a:lumMod val="50000"/>
                  </a:schemeClr>
                </a:solidFill>
                <a:latin typeface="inherit"/>
              </a:rPr>
              <a:t>PUBLICADO EN FEBRERO 19, 2020 </a:t>
            </a:r>
            <a:endParaRPr lang="es-MX" altLang="es-MX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7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59025F2-AEB9-4397-A5C1-E31C787CA124}"/>
              </a:ext>
            </a:extLst>
          </p:cNvPr>
          <p:cNvGrpSpPr/>
          <p:nvPr/>
        </p:nvGrpSpPr>
        <p:grpSpPr>
          <a:xfrm>
            <a:off x="1151489" y="477078"/>
            <a:ext cx="9153526" cy="4916556"/>
            <a:chOff x="1519237" y="675861"/>
            <a:chExt cx="9153526" cy="4916556"/>
          </a:xfrm>
        </p:grpSpPr>
        <p:grpSp>
          <p:nvGrpSpPr>
            <p:cNvPr id="2050" name="Group 2">
              <a:extLst>
                <a:ext uri="{FF2B5EF4-FFF2-40B4-BE49-F238E27FC236}">
                  <a16:creationId xmlns:a16="http://schemas.microsoft.com/office/drawing/2014/main" id="{16118BFB-27D0-43CF-822E-367F8FEBA2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9237" y="675861"/>
              <a:ext cx="9153526" cy="4916556"/>
              <a:chOff x="-3" y="0"/>
              <a:chExt cx="5766" cy="4320"/>
            </a:xfrm>
          </p:grpSpPr>
          <p:pic>
            <p:nvPicPr>
              <p:cNvPr id="2054" name="Picture 3" descr="PPT_Portada_Huevos">
                <a:extLst>
                  <a:ext uri="{FF2B5EF4-FFF2-40B4-BE49-F238E27FC236}">
                    <a16:creationId xmlns:a16="http://schemas.microsoft.com/office/drawing/2014/main" id="{06D8626F-B808-408A-9C97-70AE0DB752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" y="0"/>
                <a:ext cx="5766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5" name="Rectangle 4">
                <a:extLst>
                  <a:ext uri="{FF2B5EF4-FFF2-40B4-BE49-F238E27FC236}">
                    <a16:creationId xmlns:a16="http://schemas.microsoft.com/office/drawing/2014/main" id="{17B7B28A-2A2C-408B-AB86-980986394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1026"/>
                <a:ext cx="4808" cy="2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</p:grpSp>
        <p:pic>
          <p:nvPicPr>
            <p:cNvPr id="2051" name="Picture 6" descr="PPT_Portada_Huevos">
              <a:extLst>
                <a:ext uri="{FF2B5EF4-FFF2-40B4-BE49-F238E27FC236}">
                  <a16:creationId xmlns:a16="http://schemas.microsoft.com/office/drawing/2014/main" id="{AB1D833A-CD5A-406B-B604-0B2131722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3" t="53148" r="23257" b="32153"/>
            <a:stretch>
              <a:fillRect/>
            </a:stretch>
          </p:blipFill>
          <p:spPr bwMode="auto">
            <a:xfrm>
              <a:off x="2233371" y="1054445"/>
              <a:ext cx="4176712" cy="100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8" descr="logo">
              <a:extLst>
                <a:ext uri="{FF2B5EF4-FFF2-40B4-BE49-F238E27FC236}">
                  <a16:creationId xmlns:a16="http://schemas.microsoft.com/office/drawing/2014/main" id="{16DEC0D3-ED7B-4F56-9A3B-1D7BD9D0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22"/>
            <a:stretch>
              <a:fillRect/>
            </a:stretch>
          </p:blipFill>
          <p:spPr bwMode="auto">
            <a:xfrm>
              <a:off x="3575051" y="3264526"/>
              <a:ext cx="6753225" cy="188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" name="Text Box 7">
              <a:extLst>
                <a:ext uri="{FF2B5EF4-FFF2-40B4-BE49-F238E27FC236}">
                  <a16:creationId xmlns:a16="http://schemas.microsoft.com/office/drawing/2014/main" id="{CD16413B-B8EE-4AF8-BC8A-625B6E2FA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151" y="2133600"/>
              <a:ext cx="6265863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s-MX" altLang="en-US" sz="5400" b="1" dirty="0">
                  <a:solidFill>
                    <a:srgbClr val="FF9933"/>
                  </a:solidFill>
                  <a:latin typeface="Calibri" panose="020F0502020204030204" pitchFamily="34" charset="0"/>
                </a:rPr>
                <a:t>Un estado con 					muchos 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Huevo">
            <a:hlinkClick r:id="rId2"/>
            <a:extLst>
              <a:ext uri="{FF2B5EF4-FFF2-40B4-BE49-F238E27FC236}">
                <a16:creationId xmlns:a16="http://schemas.microsoft.com/office/drawing/2014/main" id="{6E73157A-E0BB-4BC2-A303-81731617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2" y="526777"/>
            <a:ext cx="20955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Huevocados">
            <a:hlinkClick r:id="rId4"/>
            <a:extLst>
              <a:ext uri="{FF2B5EF4-FFF2-40B4-BE49-F238E27FC236}">
                <a16:creationId xmlns:a16="http://schemas.microsoft.com/office/drawing/2014/main" id="{7428B160-A249-4D4E-A995-D5101665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85" y="2987949"/>
            <a:ext cx="20955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Claras de Huevo">
            <a:hlinkClick r:id="rId6"/>
            <a:extLst>
              <a:ext uri="{FF2B5EF4-FFF2-40B4-BE49-F238E27FC236}">
                <a16:creationId xmlns:a16="http://schemas.microsoft.com/office/drawing/2014/main" id="{6F3E625F-6922-4EC3-BB42-3A5AF838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52" y="2987949"/>
            <a:ext cx="20955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Huevo Líquido">
            <a:hlinkClick r:id="rId8"/>
            <a:extLst>
              <a:ext uri="{FF2B5EF4-FFF2-40B4-BE49-F238E27FC236}">
                <a16:creationId xmlns:a16="http://schemas.microsoft.com/office/drawing/2014/main" id="{9341B638-8471-4044-B6D0-D8D4C97D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86" y="526777"/>
            <a:ext cx="2095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Yemas de Huevo">
            <a:hlinkClick r:id="rId10"/>
            <a:extLst>
              <a:ext uri="{FF2B5EF4-FFF2-40B4-BE49-F238E27FC236}">
                <a16:creationId xmlns:a16="http://schemas.microsoft.com/office/drawing/2014/main" id="{5F3A86F7-FF4D-4D31-BE5A-53095173B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51" y="526777"/>
            <a:ext cx="20955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Huevo en Polvo">
            <a:hlinkClick r:id="rId12"/>
            <a:extLst>
              <a:ext uri="{FF2B5EF4-FFF2-40B4-BE49-F238E27FC236}">
                <a16:creationId xmlns:a16="http://schemas.microsoft.com/office/drawing/2014/main" id="{15616F95-9F91-4248-A264-367A5211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69" y="526777"/>
            <a:ext cx="2095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5" descr="Albúmina de Huevo">
            <a:hlinkClick r:id="rId14"/>
            <a:extLst>
              <a:ext uri="{FF2B5EF4-FFF2-40B4-BE49-F238E27FC236}">
                <a16:creationId xmlns:a16="http://schemas.microsoft.com/office/drawing/2014/main" id="{D1A3D017-B720-40A2-B9A8-EFE337ED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69" y="2987949"/>
            <a:ext cx="2095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Claras de Huevo Gallina Libre">
            <a:hlinkClick r:id="rId16"/>
            <a:extLst>
              <a:ext uri="{FF2B5EF4-FFF2-40B4-BE49-F238E27FC236}">
                <a16:creationId xmlns:a16="http://schemas.microsoft.com/office/drawing/2014/main" id="{6726E737-E873-4CE7-9847-92DEB6D9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3" y="3225673"/>
            <a:ext cx="2095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54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815881" y="278090"/>
            <a:ext cx="2560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Planeta</a:t>
            </a: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484056-0B14-4B3F-9232-1A19FA6A2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62" y="1201420"/>
            <a:ext cx="4276129" cy="42761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4AB3D5-63F4-4DC4-9270-091025903C30}"/>
              </a:ext>
            </a:extLst>
          </p:cNvPr>
          <p:cNvSpPr txBox="1"/>
          <p:nvPr/>
        </p:nvSpPr>
        <p:spPr>
          <a:xfrm>
            <a:off x="1569966" y="2467582"/>
            <a:ext cx="2427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Sustentabilidad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F41385-34B6-4546-92A6-69330C358138}"/>
              </a:ext>
            </a:extLst>
          </p:cNvPr>
          <p:cNvSpPr txBox="1"/>
          <p:nvPr/>
        </p:nvSpPr>
        <p:spPr>
          <a:xfrm>
            <a:off x="8413439" y="390284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Cuidado del agua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2B5E4E-904A-4C95-8681-8D0A5A3D8397}"/>
              </a:ext>
            </a:extLst>
          </p:cNvPr>
          <p:cNvSpPr txBox="1"/>
          <p:nvPr/>
        </p:nvSpPr>
        <p:spPr>
          <a:xfrm>
            <a:off x="8583171" y="2467582"/>
            <a:ext cx="2844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Huella de carbono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27027A-7490-4421-96CE-15E77FAC3E29}"/>
              </a:ext>
            </a:extLst>
          </p:cNvPr>
          <p:cNvSpPr txBox="1"/>
          <p:nvPr/>
        </p:nvSpPr>
        <p:spPr>
          <a:xfrm>
            <a:off x="530542" y="4018401"/>
            <a:ext cx="371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Cuidado de los animales</a:t>
            </a:r>
          </a:p>
        </p:txBody>
      </p:sp>
    </p:spTree>
    <p:extLst>
      <p:ext uri="{BB962C8B-B14F-4D97-AF65-F5344CB8AC3E}">
        <p14:creationId xmlns:p14="http://schemas.microsoft.com/office/powerpoint/2010/main" val="274314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47524" y="561022"/>
            <a:ext cx="3096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Propósito</a:t>
            </a: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634" name="Picture 2" descr="Image result for simon si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3820" y="1919633"/>
            <a:ext cx="3464948" cy="346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9160248" y="4951318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Simon</a:t>
            </a: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Sineck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5CCB25C-D135-49E2-BEB3-A21712B82E22}"/>
              </a:ext>
            </a:extLst>
          </p:cNvPr>
          <p:cNvGrpSpPr/>
          <p:nvPr/>
        </p:nvGrpSpPr>
        <p:grpSpPr>
          <a:xfrm>
            <a:off x="2033585" y="1145254"/>
            <a:ext cx="3470235" cy="3806064"/>
            <a:chOff x="1652984" y="1193319"/>
            <a:chExt cx="3470235" cy="380606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149A536-A77F-464E-92B8-D0C83524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14350">
              <a:off x="1485070" y="1361233"/>
              <a:ext cx="3806064" cy="3470235"/>
            </a:xfrm>
            <a:prstGeom prst="rect">
              <a:avLst/>
            </a:prstGeom>
          </p:spPr>
        </p:pic>
        <p:sp>
          <p:nvSpPr>
            <p:cNvPr id="9" name="2 CuadroTexto">
              <a:extLst>
                <a:ext uri="{FF2B5EF4-FFF2-40B4-BE49-F238E27FC236}">
                  <a16:creationId xmlns:a16="http://schemas.microsoft.com/office/drawing/2014/main" id="{E7FA0E8A-EF06-441C-93D4-07DA9C7D6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212" y="2916367"/>
              <a:ext cx="2791779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 eaLnBrk="1" hangingPunct="1">
                <a:defRPr/>
              </a:pPr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They don’t buy what </a:t>
              </a:r>
            </a:p>
            <a:p>
              <a:pPr lvl="0" algn="ctr" eaLnBrk="1" hangingPunct="1">
                <a:defRPr/>
              </a:pPr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you do, they buy </a:t>
              </a:r>
            </a:p>
            <a:p>
              <a:pPr lvl="0" algn="ctr" eaLnBrk="1" hangingPunct="1">
                <a:defRPr/>
              </a:pPr>
              <a:r>
                <a:rPr lang="en-US" sz="2000" b="1" i="1" dirty="0">
                  <a:solidFill>
                    <a:schemeClr val="accent5">
                      <a:lumMod val="50000"/>
                    </a:schemeClr>
                  </a:solidFill>
                  <a:latin typeface="Calibri"/>
                </a:rPr>
                <a:t>why you do it.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99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80392" y="1053623"/>
            <a:ext cx="11831216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Saber por qué hacemos lo que hacemos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Cómo haces lo que haces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Qué es lo que hacemos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862FB6-EC22-4114-ACDB-322FD4A9A41C}"/>
              </a:ext>
            </a:extLst>
          </p:cNvPr>
          <p:cNvSpPr txBox="1"/>
          <p:nvPr/>
        </p:nvSpPr>
        <p:spPr>
          <a:xfrm>
            <a:off x="4788092" y="2103543"/>
            <a:ext cx="26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>
                <a:solidFill>
                  <a:srgbClr val="D577B9"/>
                </a:solidFill>
                <a:latin typeface="Century Gothic" panose="020B0502020202020204" pitchFamily="34" charset="0"/>
              </a:rPr>
              <a:t>HOW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6CCC2B-9AAB-4844-B3C2-78DC2BC15537}"/>
              </a:ext>
            </a:extLst>
          </p:cNvPr>
          <p:cNvSpPr txBox="1"/>
          <p:nvPr/>
        </p:nvSpPr>
        <p:spPr>
          <a:xfrm>
            <a:off x="4896840" y="293449"/>
            <a:ext cx="273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>
                <a:solidFill>
                  <a:srgbClr val="59D0BE"/>
                </a:solidFill>
                <a:latin typeface="Century Gothic" panose="020B0502020202020204" pitchFamily="34" charset="0"/>
              </a:rPr>
              <a:t>WHY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176D57-08A2-4135-97BE-392CFE315378}"/>
              </a:ext>
            </a:extLst>
          </p:cNvPr>
          <p:cNvSpPr txBox="1"/>
          <p:nvPr/>
        </p:nvSpPr>
        <p:spPr>
          <a:xfrm>
            <a:off x="4711310" y="3913637"/>
            <a:ext cx="3104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>
                <a:solidFill>
                  <a:srgbClr val="FF7C80"/>
                </a:solidFill>
                <a:latin typeface="Century Gothic" panose="020B0502020202020204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641589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5145968-C063-47DA-8A93-FF661EC8CDD8}"/>
              </a:ext>
            </a:extLst>
          </p:cNvPr>
          <p:cNvSpPr/>
          <p:nvPr/>
        </p:nvSpPr>
        <p:spPr>
          <a:xfrm>
            <a:off x="6920950" y="955719"/>
            <a:ext cx="36841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Grupo Bimbo tiene como misión que todos sus empaques sean compostables o biodegradables para 2025.  Daniel Servitje aseguró que con la implementación de este empaque la marca se vuelve pionera en el uso de este tipo de materiales.</a:t>
            </a:r>
            <a:endParaRPr lang="es-MX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8220DC-428B-4497-AC7C-443AEE3F2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6" y="879458"/>
            <a:ext cx="5364233" cy="430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738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A8B584E-ACE8-4305-B928-44953A230F4A}"/>
              </a:ext>
            </a:extLst>
          </p:cNvPr>
          <p:cNvSpPr/>
          <p:nvPr/>
        </p:nvSpPr>
        <p:spPr>
          <a:xfrm>
            <a:off x="1454425" y="4671391"/>
            <a:ext cx="9737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24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Natura&amp;Co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, un grupo global de cosmética comprometido con la belleza sin crueldad en animales y las prácticas empresariales éticas.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4B4397-BCB5-41F5-93B7-DA9EB21DE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77" y="1672592"/>
            <a:ext cx="6073637" cy="2848607"/>
          </a:xfrm>
          <a:prstGeom prst="rect">
            <a:avLst/>
          </a:prstGeom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8B5E9F81-BA0D-4F94-A08D-211A0CEB0235}"/>
              </a:ext>
            </a:extLst>
          </p:cNvPr>
          <p:cNvSpPr/>
          <p:nvPr/>
        </p:nvSpPr>
        <p:spPr>
          <a:xfrm>
            <a:off x="1369943" y="599070"/>
            <a:ext cx="9452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</a:rPr>
              <a:t>Belleza con un impacto positivo</a:t>
            </a:r>
            <a:endParaRPr kumimoji="0" lang="es-MX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275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911505B-638D-4929-BE55-442CFB658894}"/>
              </a:ext>
            </a:extLst>
          </p:cNvPr>
          <p:cNvSpPr/>
          <p:nvPr/>
        </p:nvSpPr>
        <p:spPr>
          <a:xfrm>
            <a:off x="8898529" y="5351428"/>
            <a:ext cx="312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FFFFFF"/>
                </a:solidFill>
                <a:latin typeface="&amp;quot"/>
                <a:hlinkClick r:id="rId4"/>
              </a:rPr>
              <a:t>https://youtu.be/a2ALCx94EU0</a:t>
            </a:r>
            <a:endParaRPr lang="es-MX" dirty="0"/>
          </a:p>
        </p:txBody>
      </p:sp>
      <p:pic>
        <p:nvPicPr>
          <p:cNvPr id="3" name="DivemexFairtradeinterview">
            <a:hlinkClick r:id="" action="ppaction://media"/>
            <a:extLst>
              <a:ext uri="{FF2B5EF4-FFF2-40B4-BE49-F238E27FC236}">
                <a16:creationId xmlns:a16="http://schemas.microsoft.com/office/drawing/2014/main" id="{7811286E-E169-4CF0-BB89-540A6F792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5612" y="487890"/>
            <a:ext cx="8100775" cy="4531371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61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05809D6-713C-4BB5-B685-DCD3D60B32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323492"/>
              </p:ext>
            </p:extLst>
          </p:nvPr>
        </p:nvGraphicFramePr>
        <p:xfrm>
          <a:off x="1155940" y="629730"/>
          <a:ext cx="8988723" cy="4744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063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4">
            <a:extLst>
              <a:ext uri="{FF2B5EF4-FFF2-40B4-BE49-F238E27FC236}">
                <a16:creationId xmlns:a16="http://schemas.microsoft.com/office/drawing/2014/main" id="{187C8903-5E6B-4F7A-9873-78A594945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259013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endParaRPr lang="es-ES_tradnl" altLang="es-MX">
              <a:solidFill>
                <a:schemeClr val="accent1"/>
              </a:solidFill>
            </a:endParaRPr>
          </a:p>
        </p:txBody>
      </p:sp>
      <p:sp>
        <p:nvSpPr>
          <p:cNvPr id="40964" name="Text Box 5">
            <a:extLst>
              <a:ext uri="{FF2B5EF4-FFF2-40B4-BE49-F238E27FC236}">
                <a16:creationId xmlns:a16="http://schemas.microsoft.com/office/drawing/2014/main" id="{ADE188AF-730D-4939-A55C-CDF55FD9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3200"/>
            <a:ext cx="853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s-MX">
                <a:solidFill>
                  <a:schemeClr val="bg1"/>
                </a:solidFill>
              </a:rPr>
              <a:t>Niveles de Acercamiento con el consumidor</a:t>
            </a:r>
          </a:p>
        </p:txBody>
      </p:sp>
      <p:sp>
        <p:nvSpPr>
          <p:cNvPr id="40976" name="Rectangle 17">
            <a:extLst>
              <a:ext uri="{FF2B5EF4-FFF2-40B4-BE49-F238E27FC236}">
                <a16:creationId xmlns:a16="http://schemas.microsoft.com/office/drawing/2014/main" id="{2DF85611-1330-431F-9F4B-685DD3F24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603376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endParaRPr lang="es-ES_tradnl" altLang="es-MX">
              <a:solidFill>
                <a:schemeClr val="accent1"/>
              </a:solidFill>
            </a:endParaRPr>
          </a:p>
        </p:txBody>
      </p:sp>
      <p:sp>
        <p:nvSpPr>
          <p:cNvPr id="40977" name="Rectangle 18">
            <a:extLst>
              <a:ext uri="{FF2B5EF4-FFF2-40B4-BE49-F238E27FC236}">
                <a16:creationId xmlns:a16="http://schemas.microsoft.com/office/drawing/2014/main" id="{56AFFF49-94DB-4CA6-BE77-8B9E7D70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917576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endParaRPr lang="es-ES_tradnl" altLang="es-MX">
              <a:solidFill>
                <a:schemeClr val="accent1"/>
              </a:solidFill>
            </a:endParaRPr>
          </a:p>
        </p:txBody>
      </p:sp>
      <p:sp>
        <p:nvSpPr>
          <p:cNvPr id="40979" name="Rectangle 20">
            <a:extLst>
              <a:ext uri="{FF2B5EF4-FFF2-40B4-BE49-F238E27FC236}">
                <a16:creationId xmlns:a16="http://schemas.microsoft.com/office/drawing/2014/main" id="{858170D9-9466-4A9E-A6DA-F96FD479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363" y="617413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endParaRPr lang="es-ES_tradnl" altLang="es-MX">
              <a:solidFill>
                <a:schemeClr val="accent1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4996DDB-7FFC-4366-A96E-076A7FA85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076683"/>
              </p:ext>
            </p:extLst>
          </p:nvPr>
        </p:nvGraphicFramePr>
        <p:xfrm>
          <a:off x="1272209" y="3627194"/>
          <a:ext cx="9760226" cy="2952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C07B794F-ED1C-42C6-8140-0261FA8FA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9" y="907190"/>
            <a:ext cx="9216423" cy="37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2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BFB8395-6CF6-4E37-9DFC-1AE7679300A6}"/>
              </a:ext>
            </a:extLst>
          </p:cNvPr>
          <p:cNvGrpSpPr/>
          <p:nvPr/>
        </p:nvGrpSpPr>
        <p:grpSpPr>
          <a:xfrm>
            <a:off x="1549839" y="0"/>
            <a:ext cx="8667587" cy="5987611"/>
            <a:chOff x="1529961" y="124045"/>
            <a:chExt cx="8667587" cy="598761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FA8A1AA-4A5B-43B0-990C-C6A4C153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961" y="124045"/>
              <a:ext cx="8667587" cy="5987611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CB0E31E7-A8D1-42F9-9C3E-81AFDE15C568}"/>
                </a:ext>
              </a:extLst>
            </p:cNvPr>
            <p:cNvSpPr/>
            <p:nvPr/>
          </p:nvSpPr>
          <p:spPr>
            <a:xfrm>
              <a:off x="2734318" y="1542864"/>
              <a:ext cx="6683608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300" b="1" dirty="0">
                  <a:solidFill>
                    <a:schemeClr val="bg1"/>
                  </a:solidFill>
                </a:rPr>
                <a:t>La Responsabilidad Social Corporativa (RSC), también llamada Responsabilidad Social Empresarial (RSE) o inversión socialmente responsable, se define como la contribución activa y voluntaria al </a:t>
              </a:r>
              <a:r>
                <a:rPr lang="es-ES" sz="2300" b="1" dirty="0">
                  <a:solidFill>
                    <a:srgbClr val="59D0BE"/>
                  </a:solidFill>
                </a:rPr>
                <a:t>mejoramiento social, económico y ambiental</a:t>
              </a:r>
              <a:r>
                <a:rPr lang="es-ES" sz="2300" b="1" dirty="0">
                  <a:solidFill>
                    <a:schemeClr val="bg1"/>
                  </a:solidFill>
                </a:rPr>
                <a:t> por parte de las empresas, generalmente con el objetivo de mejorar su situación competitiva, valorativa y su valor añadido.</a:t>
              </a:r>
              <a:endParaRPr lang="es-ES" sz="2300" b="1" i="0" u="none" strike="noStrike" dirty="0"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638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1E1B0-F4EE-449E-B47F-55FB17EC5258}" type="slidenum">
              <a:rPr lang="es-MX" smtClean="0"/>
              <a:t>52</a:t>
            </a:fld>
            <a:endParaRPr lang="es-MX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27F5653-C081-4084-8B47-ABB4B1E59BBA}"/>
              </a:ext>
            </a:extLst>
          </p:cNvPr>
          <p:cNvGrpSpPr/>
          <p:nvPr/>
        </p:nvGrpSpPr>
        <p:grpSpPr>
          <a:xfrm>
            <a:off x="2962672" y="640132"/>
            <a:ext cx="6266655" cy="4329036"/>
            <a:chOff x="2350295" y="297829"/>
            <a:chExt cx="6266655" cy="432903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C4442C8-75D2-480D-B3DD-C6604624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295" y="297829"/>
              <a:ext cx="6266655" cy="4329036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E8CB5FC-2927-400F-A31D-ED6CD97AF73A}"/>
                </a:ext>
              </a:extLst>
            </p:cNvPr>
            <p:cNvSpPr txBox="1"/>
            <p:nvPr/>
          </p:nvSpPr>
          <p:spPr>
            <a:xfrm>
              <a:off x="2953249" y="1282476"/>
              <a:ext cx="50607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000" dirty="0">
                  <a:solidFill>
                    <a:schemeClr val="bg1"/>
                  </a:solidFill>
                </a:rPr>
                <a:t>SATISFACER LAS NECESIDADES DE MANERA LUCRATIVA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629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77F37F1-EF1F-40FF-81C4-88B2D60E9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281474"/>
              </p:ext>
            </p:extLst>
          </p:nvPr>
        </p:nvGraphicFramePr>
        <p:xfrm>
          <a:off x="1954362" y="248478"/>
          <a:ext cx="7785986" cy="5212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5986F9E4-8DAF-482F-B3CD-98DCC44B9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1" y="1284644"/>
            <a:ext cx="1181591" cy="33043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139CDE-261E-43B3-9DFC-1C41C8B9E3FF}"/>
              </a:ext>
            </a:extLst>
          </p:cNvPr>
          <p:cNvSpPr txBox="1"/>
          <p:nvPr/>
        </p:nvSpPr>
        <p:spPr>
          <a:xfrm>
            <a:off x="4134735" y="2067449"/>
            <a:ext cx="1354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chemeClr val="accent1">
                    <a:lumMod val="75000"/>
                  </a:schemeClr>
                </a:solidFill>
              </a:rPr>
              <a:t>Necesidades </a:t>
            </a:r>
          </a:p>
          <a:p>
            <a:pPr algn="r"/>
            <a:r>
              <a:rPr lang="es-MX" sz="1600" dirty="0">
                <a:solidFill>
                  <a:schemeClr val="accent1">
                    <a:lumMod val="75000"/>
                  </a:schemeClr>
                </a:solidFill>
              </a:rPr>
              <a:t>básicas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6DD973-A4D9-4FD0-B4C2-ACA9FEEE1280}"/>
              </a:ext>
            </a:extLst>
          </p:cNvPr>
          <p:cNvSpPr txBox="1"/>
          <p:nvPr/>
        </p:nvSpPr>
        <p:spPr>
          <a:xfrm>
            <a:off x="6018574" y="3851387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>
                <a:solidFill>
                  <a:schemeClr val="accent1">
                    <a:lumMod val="75000"/>
                  </a:schemeClr>
                </a:solidFill>
              </a:rPr>
              <a:t>Individualidad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6BC6F5-F108-4C18-9526-2A3E5F400123}"/>
              </a:ext>
            </a:extLst>
          </p:cNvPr>
          <p:cNvSpPr txBox="1"/>
          <p:nvPr/>
        </p:nvSpPr>
        <p:spPr>
          <a:xfrm>
            <a:off x="4049969" y="4036500"/>
            <a:ext cx="1563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>
                <a:solidFill>
                  <a:schemeClr val="accent1">
                    <a:lumMod val="75000"/>
                  </a:schemeClr>
                </a:solidFill>
              </a:rPr>
              <a:t>Medio ambiente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CC8ECCA-B559-4370-82F6-0A892E70DAB4}"/>
              </a:ext>
            </a:extLst>
          </p:cNvPr>
          <p:cNvSpPr txBox="1"/>
          <p:nvPr/>
        </p:nvSpPr>
        <p:spPr>
          <a:xfrm>
            <a:off x="6201370" y="2190560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>
                <a:solidFill>
                  <a:schemeClr val="accent1">
                    <a:lumMod val="75000"/>
                  </a:schemeClr>
                </a:solidFill>
              </a:rPr>
              <a:t>Conciencia social</a:t>
            </a:r>
          </a:p>
        </p:txBody>
      </p:sp>
    </p:spTree>
    <p:extLst>
      <p:ext uri="{BB962C8B-B14F-4D97-AF65-F5344CB8AC3E}">
        <p14:creationId xmlns:p14="http://schemas.microsoft.com/office/powerpoint/2010/main" val="2458763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0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E987EEB-2CED-4AC0-A21A-E403E80BB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772869"/>
              </p:ext>
            </p:extLst>
          </p:nvPr>
        </p:nvGraphicFramePr>
        <p:xfrm>
          <a:off x="1389888" y="722376"/>
          <a:ext cx="9195442" cy="462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44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3">
            <a:extLst>
              <a:ext uri="{FF2B5EF4-FFF2-40B4-BE49-F238E27FC236}">
                <a16:creationId xmlns:a16="http://schemas.microsoft.com/office/drawing/2014/main" id="{BD843B1C-2FEB-437D-A0A8-B5D7572C2F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660320"/>
              </p:ext>
            </p:extLst>
          </p:nvPr>
        </p:nvGraphicFramePr>
        <p:xfrm>
          <a:off x="1261872" y="649224"/>
          <a:ext cx="9357964" cy="4606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421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0E987EEB-2CED-4AC0-A21A-E403E80BB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3256390"/>
              </p:ext>
            </p:extLst>
          </p:nvPr>
        </p:nvGraphicFramePr>
        <p:xfrm>
          <a:off x="792480" y="713232"/>
          <a:ext cx="10738104" cy="468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73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F366E1-32F2-4EC3-B78E-598DA3D22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33" y="1093053"/>
            <a:ext cx="7095134" cy="377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756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M Template" id="{7F1442ED-6C8F-4E8D-9655-547C48CF5175}" vid="{DD0F85F0-3CE1-4E1B-A59A-8C3A0EFD6AB9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1100</Words>
  <Application>Microsoft Office PowerPoint</Application>
  <PresentationFormat>Panorámica</PresentationFormat>
  <Paragraphs>208</Paragraphs>
  <Slides>54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&amp;quot</vt:lpstr>
      <vt:lpstr>Arial</vt:lpstr>
      <vt:lpstr>Arial Unicode MS</vt:lpstr>
      <vt:lpstr>Calibri</vt:lpstr>
      <vt:lpstr>Calibri Light</vt:lpstr>
      <vt:lpstr>Century Gothic</vt:lpstr>
      <vt:lpstr>inherit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Las 4 P´s </vt:lpstr>
      <vt:lpstr> Las 4 P´s </vt:lpstr>
      <vt:lpstr> Las 4 P´s </vt:lpstr>
      <vt:lpstr> Las 4 P´s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LuisMoreno</dc:creator>
  <cp:lastModifiedBy>SocialNetWorking2</cp:lastModifiedBy>
  <cp:revision>92</cp:revision>
  <dcterms:created xsi:type="dcterms:W3CDTF">2020-02-04T22:08:50Z</dcterms:created>
  <dcterms:modified xsi:type="dcterms:W3CDTF">2020-02-24T19:56:55Z</dcterms:modified>
</cp:coreProperties>
</file>